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60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92"/>
    <p:restoredTop sz="94638"/>
  </p:normalViewPr>
  <p:slideViewPr>
    <p:cSldViewPr snapToGrid="0">
      <p:cViewPr varScale="1">
        <p:scale>
          <a:sx n="95" d="100"/>
          <a:sy n="95" d="100"/>
        </p:scale>
        <p:origin x="1192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97D16C-AAED-784F-B44C-BB70FED8F65E}" type="datetimeFigureOut">
              <a:rPr lang="en-US" smtClean="0"/>
              <a:t>1/10/26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FAE70-2655-B24A-BB49-2B458C568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312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FAE70-2655-B24A-BB49-2B458C5688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08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D231D2-0A7F-B26F-D63E-735492D6B7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030342-32A2-DAA2-074C-EC614189BC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12A913-6A29-ABC8-2BDA-A37FC2A993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E087FD-C34D-3361-CA3B-688CD8F81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2D07D0-D274-4A6C-BBDA-90AD6764F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412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60950-E8B0-AF5C-58F5-6CAAC084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E072AC-1030-4F5A-9010-4114581901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B1D353-5BC9-2500-C015-42898A7538D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6C1F46-86FF-C59B-2516-04E848360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758822-356B-9BAA-34BE-1270DC06E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327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C74B4F-F4A9-F46F-0D85-CBC8F2FD49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D760C8-A513-D21E-EE7C-F9E5F98715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BB814D-2EEC-3DC3-375E-198B1A2D45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F3357-51EE-E240-CD80-D9F5FE6D2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688CA8-9478-58A2-A79E-C55B1FBB8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30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53F7B-1B0A-FD23-1295-D5DE178D0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63CBD4-A48A-B876-8B98-F2AABD247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9117AD-40E1-E249-700F-43A8BE9217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728E86-96C1-7DA1-56B9-F3B18B974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104101-9790-49ED-2BC0-92AEDD5FE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251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1B33E-C296-A228-563F-F3F13B19E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55B672-8578-8165-CC1E-A4706295A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F0BC62-A142-E4B3-E139-0D5664DE41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FD3080-3088-991D-5A04-3601894E8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5F12D8-51EA-E894-44B1-70F6D7A90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182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07738-7EAC-22F7-712D-312CE5DF3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C2CD1-4814-A763-1F21-34ADB44B78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F419A2-5CA0-AED8-F268-96A81BC66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FFD1C4-3FB5-7E41-7A6E-B153C1EFE8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641D98-0BD0-2F72-03FF-15B13FDBA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E72081-F9E6-4CC4-A9D7-BCEB9360E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52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35E1A-A711-1CAB-52C6-3BBA5AD30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A7E87B-DFE7-8B3B-5DD8-E2A2CFF129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080BD2-9092-C421-756E-4FE5EF433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676C54-B00B-505D-EB3A-32133C8789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BC71C9-0566-D366-F1B2-C847BB83A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AF20FC-7DFD-98B1-A83E-FE29573887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4092A5-7157-0E5F-C6B7-C919AF4E2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332EDE-9171-F3BB-D7E1-0E4AF63DE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529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EE7E3-96C8-BD48-603F-116B0D93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0C1082-EBC7-5858-8C95-506B0D95F0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05A03B-DDBD-034D-C77A-3E5FF765B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52FC88-2DB8-6D0A-46F4-1D6705D1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055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E6064D-0E91-53FF-DFB8-5CEB0CE7E8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0BA60F-A04F-2925-3BA1-6454F5B80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0150DF-212E-6388-2E66-0D13A8C1F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226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E709C-CB9C-0422-94F8-670A4C550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95545-5B9B-7D93-B290-36F51F012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F0DC91-E1B2-68A7-1339-2E4CDCC5F1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5CE731-818F-103A-F335-93E42BECEC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8F8D10-AE9A-2BF9-21CC-2EC76CF7A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C8A5E8-AC0C-48ED-F6C8-7FF8A285C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543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439BD-BD41-30AB-5910-87985892A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D0748E-AC80-1F36-FCAD-6D52867E10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68F5A5-D369-FC96-9321-A252485297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A0D48D-A156-D866-77DA-735D521CF8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AA2FA2-BB9D-814D-8F92-FD429E1DC626}" type="datetimeFigureOut">
              <a:rPr lang="en-US" smtClean="0"/>
              <a:t>1/10/26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A73C54-1E46-FA31-CBF9-8A023A5E4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E8DA57-CCA3-8492-C444-0BF96CF32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B4BE5B-F1AF-424B-9121-7C4900F529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73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A97723-727F-2556-CD02-5078EDDB6D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18042" y="1825625"/>
            <a:ext cx="953575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3F47748-B070-D095-54AA-EB4A33E5AC8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" y="0"/>
            <a:ext cx="2231571" cy="687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872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465057-E9DF-E36A-C440-546DB2FDC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86400" y="5099534"/>
            <a:ext cx="4572000" cy="559145"/>
          </a:xfrm>
        </p:spPr>
        <p:txBody>
          <a:bodyPr>
            <a:normAutofit/>
          </a:bodyPr>
          <a:lstStyle/>
          <a:p>
            <a:pPr algn="l"/>
            <a:r>
              <a:rPr lang="en-US" sz="2000" dirty="0"/>
              <a:t>Nama </a:t>
            </a:r>
            <a:r>
              <a:rPr lang="en-US" sz="2000" dirty="0" err="1"/>
              <a:t>Peserta</a:t>
            </a:r>
            <a:endParaRPr lang="en-US" sz="20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EC744B4-819E-D979-33AE-0F3652F64F29}"/>
              </a:ext>
            </a:extLst>
          </p:cNvPr>
          <p:cNvSpPr txBox="1">
            <a:spLocks/>
          </p:cNvSpPr>
          <p:nvPr/>
        </p:nvSpPr>
        <p:spPr>
          <a:xfrm>
            <a:off x="7527235" y="5099533"/>
            <a:ext cx="3909392" cy="55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……………………………………………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AB560E2-1B84-6035-E51D-0CE1E521C8E2}"/>
              </a:ext>
            </a:extLst>
          </p:cNvPr>
          <p:cNvSpPr txBox="1">
            <a:spLocks/>
          </p:cNvSpPr>
          <p:nvPr/>
        </p:nvSpPr>
        <p:spPr>
          <a:xfrm>
            <a:off x="5493028" y="5583239"/>
            <a:ext cx="4572000" cy="55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N I S N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5C8317E5-8A74-6E6C-0A5C-7745A233169A}"/>
              </a:ext>
            </a:extLst>
          </p:cNvPr>
          <p:cNvSpPr txBox="1">
            <a:spLocks/>
          </p:cNvSpPr>
          <p:nvPr/>
        </p:nvSpPr>
        <p:spPr>
          <a:xfrm>
            <a:off x="7533863" y="5583238"/>
            <a:ext cx="3909392" cy="559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/>
              <a:t>……………………………………………</a:t>
            </a:r>
          </a:p>
        </p:txBody>
      </p:sp>
    </p:spTree>
    <p:extLst>
      <p:ext uri="{BB962C8B-B14F-4D97-AF65-F5344CB8AC3E}">
        <p14:creationId xmlns:p14="http://schemas.microsoft.com/office/powerpoint/2010/main" val="1209675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3079A40-A785-4820-EE2E-32D2D740DEB9}"/>
              </a:ext>
            </a:extLst>
          </p:cNvPr>
          <p:cNvSpPr txBox="1"/>
          <p:nvPr/>
        </p:nvSpPr>
        <p:spPr>
          <a:xfrm>
            <a:off x="3146612" y="5897690"/>
            <a:ext cx="7399244" cy="653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111760" lvl="0" indent="0" algn="ctr">
              <a:lnSpc>
                <a:spcPct val="115000"/>
              </a:lnSpc>
              <a:spcAft>
                <a:spcPts val="800"/>
              </a:spcAft>
              <a:buFont typeface="+mj-lt"/>
              <a:buNone/>
            </a:pP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Salinan scan/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foto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Surat 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Pernyataan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Keaslian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/</a:t>
            </a:r>
          </a:p>
          <a:p>
            <a:pPr marL="0" marR="111760" lvl="0" indent="0" algn="ctr">
              <a:lnSpc>
                <a:spcPct val="64000"/>
              </a:lnSpc>
              <a:spcAft>
                <a:spcPts val="0"/>
              </a:spcAft>
              <a:buFont typeface="+mj-lt"/>
              <a:buNone/>
            </a:pP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Orisinalitas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Isi 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Dokumen</a:t>
            </a:r>
            <a:r>
              <a:rPr lang="en-US" sz="1600" kern="10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sz="1600" kern="100" dirty="0" err="1">
                <a:solidFill>
                  <a:schemeClr val="bg1">
                    <a:lumMod val="65000"/>
                  </a:schemeClr>
                </a:solidFill>
                <a:effectLst/>
              </a:rPr>
              <a:t>Portofolio</a:t>
            </a:r>
            <a:endParaRPr lang="en-ID" kern="100" dirty="0">
              <a:solidFill>
                <a:schemeClr val="bg1">
                  <a:lumMod val="65000"/>
                </a:schemeClr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086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9A2D967-8CE6-7D03-BFD4-118B13A94D99}"/>
              </a:ext>
            </a:extLst>
          </p:cNvPr>
          <p:cNvSpPr txBox="1"/>
          <p:nvPr/>
        </p:nvSpPr>
        <p:spPr>
          <a:xfrm>
            <a:off x="3304615" y="5788523"/>
            <a:ext cx="60982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Salinan scan/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</a:rPr>
              <a:t>foto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</a:rPr>
              <a:t>ringkasan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</a:rPr>
              <a:t>pendek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</a:rPr>
              <a:t>dari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</a:rPr>
              <a:t>karya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 sastra (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</a:rPr>
              <a:t>prosa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</a:rPr>
              <a:t>maupun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</a:rPr>
              <a:t>puisi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),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</a:rPr>
              <a:t>atau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 film yang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</a:rPr>
              <a:t>pernah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</a:rPr>
              <a:t>ditonton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 dan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</a:rPr>
              <a:t>diingat</a:t>
            </a: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253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CE91CF8-EB0D-9FFC-A54A-E409B02796FE}"/>
              </a:ext>
            </a:extLst>
          </p:cNvPr>
          <p:cNvSpPr txBox="1"/>
          <p:nvPr/>
        </p:nvSpPr>
        <p:spPr>
          <a:xfrm>
            <a:off x="2807074" y="5202242"/>
            <a:ext cx="80178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Salinan scan/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foto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Tulisan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keterlibatan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dalam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proses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berteater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;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mengikuti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pelatihan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di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sekolah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atau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luar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sekolah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terlibat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dalam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pertunjukan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sebagai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pemain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pengelola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atau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sutradara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pemimpin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produksi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, dan lain-lain</a:t>
            </a:r>
          </a:p>
        </p:txBody>
      </p:sp>
    </p:spTree>
    <p:extLst>
      <p:ext uri="{BB962C8B-B14F-4D97-AF65-F5344CB8AC3E}">
        <p14:creationId xmlns:p14="http://schemas.microsoft.com/office/powerpoint/2010/main" val="41559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2A1D894-2F07-7240-4FDF-94B7A4112BB8}"/>
              </a:ext>
            </a:extLst>
          </p:cNvPr>
          <p:cNvSpPr txBox="1"/>
          <p:nvPr/>
        </p:nvSpPr>
        <p:spPr>
          <a:xfrm>
            <a:off x="2366683" y="5592206"/>
            <a:ext cx="848509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Salinan scan/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foto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Tulisan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prestasi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yang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pernah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diraih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selama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menggeluti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seni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sastra,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teater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(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pertunjukan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), film (video), dan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lainnya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,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serta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menyertakan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bukti-bukti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seperti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sertifikat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err="1">
                <a:solidFill>
                  <a:schemeClr val="bg1">
                    <a:lumMod val="75000"/>
                  </a:schemeClr>
                </a:solidFill>
              </a:rPr>
              <a:t>penghargaan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7867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AE18196-8A0A-2FE7-858B-7A5A9753F0E1}"/>
              </a:ext>
            </a:extLst>
          </p:cNvPr>
          <p:cNvSpPr txBox="1"/>
          <p:nvPr/>
        </p:nvSpPr>
        <p:spPr>
          <a:xfrm>
            <a:off x="3855944" y="5551865"/>
            <a:ext cx="60982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Salinan scan/</a:t>
            </a:r>
            <a:r>
              <a:rPr lang="en-US" dirty="0" err="1"/>
              <a:t>foto</a:t>
            </a:r>
            <a:r>
              <a:rPr lang="en-US" dirty="0"/>
              <a:t> Tulisan </a:t>
            </a:r>
            <a:r>
              <a:rPr lang="en-US" dirty="0" err="1"/>
              <a:t>motivasi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memilih</a:t>
            </a:r>
            <a:r>
              <a:rPr lang="en-US" dirty="0"/>
              <a:t> </a:t>
            </a:r>
            <a:r>
              <a:rPr lang="en-US" dirty="0" err="1"/>
              <a:t>jurusan</a:t>
            </a:r>
            <a:r>
              <a:rPr lang="en-US" dirty="0"/>
              <a:t> </a:t>
            </a:r>
            <a:r>
              <a:rPr lang="en-US" dirty="0" err="1"/>
              <a:t>seni</a:t>
            </a:r>
            <a:r>
              <a:rPr lang="en-US" dirty="0"/>
              <a:t> </a:t>
            </a:r>
            <a:r>
              <a:rPr lang="en-US" dirty="0" err="1"/>
              <a:t>teater</a:t>
            </a:r>
            <a:r>
              <a:rPr lang="en-US" dirty="0"/>
              <a:t> </a:t>
            </a:r>
            <a:r>
              <a:rPr lang="en-US" dirty="0" err="1"/>
              <a:t>sekaligus</a:t>
            </a:r>
            <a:r>
              <a:rPr lang="en-US" dirty="0"/>
              <a:t> </a:t>
            </a:r>
            <a:r>
              <a:rPr lang="en-US" dirty="0" err="1"/>
              <a:t>harapan</a:t>
            </a:r>
            <a:r>
              <a:rPr lang="en-US" dirty="0"/>
              <a:t> </a:t>
            </a:r>
            <a:r>
              <a:rPr lang="en-US" dirty="0" err="1"/>
              <a:t>setelah</a:t>
            </a:r>
            <a:r>
              <a:rPr lang="en-US" dirty="0"/>
              <a:t> </a:t>
            </a:r>
            <a:r>
              <a:rPr lang="en-US" dirty="0" err="1"/>
              <a:t>menuntaskan</a:t>
            </a:r>
            <a:r>
              <a:rPr lang="en-US" dirty="0"/>
              <a:t> Pendidikan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6612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124</Words>
  <Application>Microsoft Macintosh PowerPoint</Application>
  <PresentationFormat>Widescreen</PresentationFormat>
  <Paragraphs>11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Aptos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Achmad Syarief</dc:creator>
  <cp:lastModifiedBy>Achmad Syarief</cp:lastModifiedBy>
  <cp:revision>12</cp:revision>
  <dcterms:created xsi:type="dcterms:W3CDTF">2026-01-09T12:32:51Z</dcterms:created>
  <dcterms:modified xsi:type="dcterms:W3CDTF">2026-01-10T10:42:31Z</dcterms:modified>
</cp:coreProperties>
</file>