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4676"/>
  </p:normalViewPr>
  <p:slideViewPr>
    <p:cSldViewPr snapToGrid="0">
      <p:cViewPr varScale="1">
        <p:scale>
          <a:sx n="96" d="100"/>
          <a:sy n="96" d="100"/>
        </p:scale>
        <p:origin x="1192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31D2-0A7F-B26F-D63E-735492D6B7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30342-32A2-DAA2-074C-EC614189BC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2A913-6A29-ABC8-2BDA-A37FC2A993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087FD-C34D-3361-CA3B-688CD8F81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D07D0-D274-4A6C-BBDA-90AD6764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12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60950-E8B0-AF5C-58F5-6CAAC084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E072AC-1030-4F5A-9010-4114581901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1D353-5BC9-2500-C015-42898A7538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C1F46-86FF-C59B-2516-04E848360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58822-356B-9BAA-34BE-1270DC06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27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C74B4F-F4A9-F46F-0D85-CBC8F2FD49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D760C8-A513-D21E-EE7C-F9E5F9871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BB814D-2EEC-3DC3-375E-198B1A2D4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F3357-51EE-E240-CD80-D9F5FE6D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88CA8-9478-58A2-A79E-C55B1FBB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3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53F7B-1B0A-FD23-1295-D5DE178D0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3CBD4-A48A-B876-8B98-F2AABD247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9117AD-40E1-E249-700F-43A8BE92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28E86-96C1-7DA1-56B9-F3B18B974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04101-9790-49ED-2BC0-92AEDD5FE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1B33E-C296-A228-563F-F3F13B19E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5B672-8578-8165-CC1E-A4706295A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F0BC62-A142-E4B3-E139-0D5664DE41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D3080-3088-991D-5A04-3601894E8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F12D8-51EA-E894-44B1-70F6D7A90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82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07738-7EAC-22F7-712D-312CE5DF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C2CD1-4814-A763-1F21-34ADB44B78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419A2-5CA0-AED8-F268-96A81BC66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FD1C4-3FB5-7E41-7A6E-B153C1EFE8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41D98-0BD0-2F72-03FF-15B13FDB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72081-F9E6-4CC4-A9D7-BCEB9360E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2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35E1A-A711-1CAB-52C6-3BBA5AD3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A7E87B-DFE7-8B3B-5DD8-E2A2CFF12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080BD2-9092-C421-756E-4FE5EF433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676C54-B00B-505D-EB3A-32133C8789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BC71C9-0566-D366-F1B2-C847BB83A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AF20FC-7DFD-98B1-A83E-FE29573887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4092A5-7157-0E5F-C6B7-C919AF4E2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32EDE-9171-F3BB-D7E1-0E4AF63DE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2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EE7E3-96C8-BD48-603F-116B0D93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0C1082-EBC7-5858-8C95-506B0D95F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05A03B-DDBD-034D-C77A-3E5FF765B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52FC88-2DB8-6D0A-46F4-1D6705D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55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E6064D-0E91-53FF-DFB8-5CEB0CE7E8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0BA60F-A04F-2925-3BA1-6454F5B80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150DF-212E-6388-2E66-0D13A8C1F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26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E709C-CB9C-0422-94F8-670A4C550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95545-5B9B-7D93-B290-36F51F012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F0DC91-E1B2-68A7-1339-2E4CDCC5F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CE731-818F-103A-F335-93E42BECE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8F8D10-AE9A-2BF9-21CC-2EC76CF7A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8A5E8-AC0C-48ED-F6C8-7FF8A285C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43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439BD-BD41-30AB-5910-87985892A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D0748E-AC80-1F36-FCAD-6D52867E10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8F5A5-D369-FC96-9321-A2524852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A0D48D-A156-D866-77DA-735D521CF8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73C54-1E46-FA31-CBF9-8A023A5E4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8DA57-CCA3-8492-C444-0BF96CF32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7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A97723-727F-2556-CD02-5078EDDB6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 descr="A blue rectangle with black background&#10;&#10;AI-generated content may be incorrect.">
            <a:extLst>
              <a:ext uri="{FF2B5EF4-FFF2-40B4-BE49-F238E27FC236}">
                <a16:creationId xmlns:a16="http://schemas.microsoft.com/office/drawing/2014/main" id="{3F682683-94E1-BE6F-5512-999532B9C4A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0"/>
            <a:ext cx="2237591" cy="689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7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465057-E9DF-E36A-C440-546DB2FDC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6400" y="5099534"/>
            <a:ext cx="4572000" cy="559145"/>
          </a:xfrm>
        </p:spPr>
        <p:txBody>
          <a:bodyPr>
            <a:normAutofit/>
          </a:bodyPr>
          <a:lstStyle/>
          <a:p>
            <a:pPr algn="l"/>
            <a:r>
              <a:rPr lang="en-US" sz="2000" dirty="0"/>
              <a:t>Nama </a:t>
            </a:r>
            <a:r>
              <a:rPr lang="en-US" sz="2000" dirty="0" err="1"/>
              <a:t>Peserta</a:t>
            </a:r>
            <a:endParaRPr lang="en-US" sz="20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EC744B4-819E-D979-33AE-0F3652F64F29}"/>
              </a:ext>
            </a:extLst>
          </p:cNvPr>
          <p:cNvSpPr txBox="1">
            <a:spLocks/>
          </p:cNvSpPr>
          <p:nvPr/>
        </p:nvSpPr>
        <p:spPr>
          <a:xfrm>
            <a:off x="7527235" y="5099533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AB560E2-1B84-6035-E51D-0CE1E521C8E2}"/>
              </a:ext>
            </a:extLst>
          </p:cNvPr>
          <p:cNvSpPr txBox="1">
            <a:spLocks/>
          </p:cNvSpPr>
          <p:nvPr/>
        </p:nvSpPr>
        <p:spPr>
          <a:xfrm>
            <a:off x="5493028" y="5583239"/>
            <a:ext cx="4572000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N I S N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C8317E5-8A74-6E6C-0A5C-7745A233169A}"/>
              </a:ext>
            </a:extLst>
          </p:cNvPr>
          <p:cNvSpPr txBox="1">
            <a:spLocks/>
          </p:cNvSpPr>
          <p:nvPr/>
        </p:nvSpPr>
        <p:spPr>
          <a:xfrm>
            <a:off x="7533863" y="5583238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120967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61BF815-C4CE-0230-60AA-616339E23599}"/>
              </a:ext>
            </a:extLst>
          </p:cNvPr>
          <p:cNvSpPr txBox="1"/>
          <p:nvPr/>
        </p:nvSpPr>
        <p:spPr>
          <a:xfrm>
            <a:off x="3146612" y="5897690"/>
            <a:ext cx="7399244" cy="653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111760" lvl="0" indent="0" algn="ctr">
              <a:lnSpc>
                <a:spcPct val="115000"/>
              </a:lnSpc>
              <a:spcAft>
                <a:spcPts val="800"/>
              </a:spcAft>
              <a:buFont typeface="+mj-lt"/>
              <a:buNone/>
            </a:pP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Salinan scan/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foto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Surat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Pernyataan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Keaslian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/</a:t>
            </a:r>
          </a:p>
          <a:p>
            <a:pPr marL="0" marR="111760" lvl="0" indent="0" algn="ctr">
              <a:lnSpc>
                <a:spcPct val="64000"/>
              </a:lnSpc>
              <a:spcAft>
                <a:spcPts val="0"/>
              </a:spcAft>
              <a:buFont typeface="+mj-lt"/>
              <a:buNone/>
            </a:pP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Orisinalitas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Isi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Dokumen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Portofolio</a:t>
            </a:r>
            <a:endParaRPr lang="en-ID" kern="100" dirty="0">
              <a:solidFill>
                <a:schemeClr val="bg1">
                  <a:lumMod val="6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8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C57B754-0213-AB6F-4355-66B37524EC60}"/>
              </a:ext>
            </a:extLst>
          </p:cNvPr>
          <p:cNvSpPr txBox="1"/>
          <p:nvPr/>
        </p:nvSpPr>
        <p:spPr>
          <a:xfrm>
            <a:off x="2902226" y="5588600"/>
            <a:ext cx="77790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Salinan scan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karya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gambar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suasana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dengan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teknik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menggambar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hitam-putih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menggunakan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pensil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spidol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pena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atau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kombinasi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di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antaranya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. Karya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gambar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dibuat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sesuai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dengan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tema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yang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ditentukan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4779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B3308D2-5057-3AD5-5396-78B40558F75B}"/>
              </a:ext>
            </a:extLst>
          </p:cNvPr>
          <p:cNvSpPr txBox="1"/>
          <p:nvPr/>
        </p:nvSpPr>
        <p:spPr>
          <a:xfrm>
            <a:off x="3617843" y="5833117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Salinan scan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karya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terpilih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terbaik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dalam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bidang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Seni Rupa, Desain, dan Kriya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berikut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penjelasan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atas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karya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tersebut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(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jika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ada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57240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49A495-ACD4-89AF-2D03-0238E5B1C95F}"/>
              </a:ext>
            </a:extLst>
          </p:cNvPr>
          <p:cNvSpPr txBox="1"/>
          <p:nvPr/>
        </p:nvSpPr>
        <p:spPr>
          <a:xfrm>
            <a:off x="3617843" y="5833117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Salinan scan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karya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terpilih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terbaik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dalam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bidang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Seni Rupa, Desain, dan Kriya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berikut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penjelasan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atas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karya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tersebut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(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jika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ada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35253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97</Words>
  <Application>Microsoft Macintosh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Aptos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Achmad Syarief</dc:creator>
  <cp:lastModifiedBy>Achmad Syarief</cp:lastModifiedBy>
  <cp:revision>3</cp:revision>
  <dcterms:created xsi:type="dcterms:W3CDTF">2026-01-09T12:32:51Z</dcterms:created>
  <dcterms:modified xsi:type="dcterms:W3CDTF">2026-01-10T10:54:34Z</dcterms:modified>
</cp:coreProperties>
</file>