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6858000" cx="12192000"/>
  <p:notesSz cx="6858000" cy="9144000"/>
  <p:embeddedFontLst>
    <p:embeddedFont>
      <p:font typeface="Play"/>
      <p:regular r:id="rId9"/>
      <p:bold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1" roundtripDataSignature="AMtx7mg9WFUvMgsNwnCj6iKs95hFsPdf8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customschemas.google.com/relationships/presentationmetadata" Target="metadata"/><Relationship Id="rId10" Type="http://schemas.openxmlformats.org/officeDocument/2006/relationships/font" Target="fonts/Play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Play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bae5e81838_0_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3bae5e81838_0_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b="0" i="0" sz="60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" name="Google Shape;14;p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1" name="Google Shape;71;p14"/>
          <p:cNvSpPr txBox="1"/>
          <p:nvPr>
            <p:ph idx="1" type="body"/>
          </p:nvPr>
        </p:nvSpPr>
        <p:spPr>
          <a:xfrm rot="5400000">
            <a:off x="4410252" y="-766585"/>
            <a:ext cx="4351338" cy="9535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Google Shape;7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7" name="Google Shape;77;p1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Google Shape;79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6"/>
          <p:cNvSpPr txBox="1"/>
          <p:nvPr>
            <p:ph idx="1" type="body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b="0" i="0" sz="60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6" name="Google Shape;26;p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7" name="Google Shape;2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Google Shape;32;p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9" name="Google Shape;39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8" name="Google Shape;4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b="0" i="0" sz="32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7" name="Google Shape;57;p1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8" name="Google Shape;58;p1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9" name="Google Shape;59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b="0" i="0" sz="32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4" name="Google Shape;64;p1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1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/>
          <p:nvPr>
            <p:ph idx="1" type="body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1" name="Google Shape;11;p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-1"/>
            <a:ext cx="2220686" cy="6838303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5486400" y="5099534"/>
            <a:ext cx="4572000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/>
              <a:t>Nama Peserta</a:t>
            </a:r>
            <a:endParaRPr sz="2000"/>
          </a:p>
        </p:txBody>
      </p:sp>
      <p:sp>
        <p:nvSpPr>
          <p:cNvPr id="86" name="Google Shape;86;p1"/>
          <p:cNvSpPr txBox="1"/>
          <p:nvPr/>
        </p:nvSpPr>
        <p:spPr>
          <a:xfrm>
            <a:off x="7527235" y="5099533"/>
            <a:ext cx="3909392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……………………………………………</a:t>
            </a:r>
            <a:endParaRPr/>
          </a:p>
        </p:txBody>
      </p:sp>
      <p:sp>
        <p:nvSpPr>
          <p:cNvPr id="87" name="Google Shape;87;p1"/>
          <p:cNvSpPr txBox="1"/>
          <p:nvPr/>
        </p:nvSpPr>
        <p:spPr>
          <a:xfrm>
            <a:off x="5493028" y="5583239"/>
            <a:ext cx="4572000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 I S N</a:t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7533863" y="5583238"/>
            <a:ext cx="3909392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……………………………………………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/>
          <p:nvPr/>
        </p:nvSpPr>
        <p:spPr>
          <a:xfrm>
            <a:off x="2531165" y="159029"/>
            <a:ext cx="4572000" cy="3445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Nama Peserta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2"/>
          <p:cNvSpPr txBox="1"/>
          <p:nvPr/>
        </p:nvSpPr>
        <p:spPr>
          <a:xfrm>
            <a:off x="3667686" y="5695984"/>
            <a:ext cx="6098240" cy="710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11176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Play"/>
              <a:buNone/>
            </a:pP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Hasil scan/foto Surat Pernyataan Keaslian/</a:t>
            </a:r>
            <a:endParaRPr/>
          </a:p>
          <a:p>
            <a:pPr indent="0" lvl="0" marL="0" marR="111760" rtl="0" algn="ctr">
              <a:lnSpc>
                <a:spcPct val="64000"/>
              </a:lnSpc>
              <a:spcBef>
                <a:spcPts val="80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Play"/>
              <a:buNone/>
            </a:pP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Orisinalitas Isi Dokumen Portofolio</a:t>
            </a:r>
            <a:endParaRPr sz="20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 txBox="1"/>
          <p:nvPr/>
        </p:nvSpPr>
        <p:spPr>
          <a:xfrm>
            <a:off x="3708026" y="5910445"/>
            <a:ext cx="6098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Salinan scan/foto, bukti tertulis pengalaman dan atau raihan prestasi</a:t>
            </a:r>
            <a:r>
              <a:rPr lang="en-US" sz="1800">
                <a:solidFill>
                  <a:srgbClr val="A5A5A5"/>
                </a:solidFill>
              </a:rPr>
              <a:t> 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berkesenian (drama/tari/musik)</a:t>
            </a:r>
            <a:endParaRPr sz="18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bae5e81838_0_8"/>
          <p:cNvSpPr txBox="1"/>
          <p:nvPr/>
        </p:nvSpPr>
        <p:spPr>
          <a:xfrm>
            <a:off x="3708026" y="5910445"/>
            <a:ext cx="6098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Salinan scan/foto, bukti 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tertulis 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pengalaman dan atau raihan prestasi</a:t>
            </a:r>
            <a:r>
              <a:rPr lang="en-US" sz="1800">
                <a:solidFill>
                  <a:srgbClr val="A5A5A5"/>
                </a:solidFill>
              </a:rPr>
              <a:t> </a:t>
            </a: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berkesenian (drama/tari/musik)</a:t>
            </a:r>
            <a:endParaRPr sz="18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2026-01-09T12:32:51Z</dcterms:created>
  <dc:creator>Achmad Syarief</dc:creator>
</cp:coreProperties>
</file>