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7497"/>
    <p:restoredTop sz="94661"/>
  </p:normalViewPr>
  <p:slideViewPr>
    <p:cSldViewPr snapToGrid="0">
      <p:cViewPr varScale="1">
        <p:scale>
          <a:sx n="114" d="100"/>
          <a:sy n="114" d="100"/>
        </p:scale>
        <p:origin x="60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D231D2-0A7F-B26F-D63E-735492D6B7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4030342-32A2-DAA2-074C-EC614189BCA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12A913-6A29-ABC8-2BDA-A37FC2A9930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AA2FA2-BB9D-814D-8F92-FD429E1DC626}" type="datetimeFigureOut">
              <a:rPr lang="en-US" smtClean="0"/>
              <a:t>1/10/26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E087FD-C34D-3361-CA3B-688CD8F816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2D07D0-D274-4A6C-BBDA-90AD6764FB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9B4BE5B-F1AF-424B-9121-7C4900F529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64122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A60950-E8B0-AF5C-58F5-6CAAC0844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5E072AC-1030-4F5A-9010-41145819010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B1D353-5BC9-2500-C015-42898A7538D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AA2FA2-BB9D-814D-8F92-FD429E1DC626}" type="datetimeFigureOut">
              <a:rPr lang="en-US" smtClean="0"/>
              <a:t>1/10/26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6C1F46-86FF-C59B-2516-04E8483609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758822-356B-9BAA-34BE-1270DC06E6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9B4BE5B-F1AF-424B-9121-7C4900F529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73276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FC74B4F-F4A9-F46F-0D85-CBC8F2FD49B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2D760C8-A513-D21E-EE7C-F9E5F987152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BB814D-2EEC-3DC3-375E-198B1A2D455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AA2FA2-BB9D-814D-8F92-FD429E1DC626}" type="datetimeFigureOut">
              <a:rPr lang="en-US" smtClean="0"/>
              <a:t>1/10/26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AF3357-51EE-E240-CD80-D9F5FE6D27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688CA8-9478-58A2-A79E-C55B1FBB8C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9B4BE5B-F1AF-424B-9121-7C4900F529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2302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D53F7B-1B0A-FD23-1295-D5DE178D0D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63CBD4-A48A-B876-8B98-F2AABD2479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9117AD-40E1-E249-700F-43A8BE9217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AA2FA2-BB9D-814D-8F92-FD429E1DC626}" type="datetimeFigureOut">
              <a:rPr lang="en-US" smtClean="0"/>
              <a:t>1/10/26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728E86-96C1-7DA1-56B9-F3B18B9741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104101-9790-49ED-2BC0-92AEDD5FEF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9B4BE5B-F1AF-424B-9121-7C4900F529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42517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91B33E-C296-A228-563F-F3F13B19E1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55B672-8578-8165-CC1E-A4706295A0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F0BC62-A142-E4B3-E139-0D5664DE411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AA2FA2-BB9D-814D-8F92-FD429E1DC626}" type="datetimeFigureOut">
              <a:rPr lang="en-US" smtClean="0"/>
              <a:t>1/10/26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FD3080-3088-991D-5A04-3601894E81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5F12D8-51EA-E894-44B1-70F6D7A90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9B4BE5B-F1AF-424B-9121-7C4900F529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71823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007738-7EAC-22F7-712D-312CE5DF31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BC2CD1-4814-A763-1F21-34ADB44B785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AF419A2-5CA0-AED8-F268-96A81BC664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BFFD1C4-3FB5-7E41-7A6E-B153C1EFE87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AA2FA2-BB9D-814D-8F92-FD429E1DC626}" type="datetimeFigureOut">
              <a:rPr lang="en-US" smtClean="0"/>
              <a:t>1/10/26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641D98-0BD0-2F72-03FF-15B13FDBA0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9E72081-F9E6-4CC4-A9D7-BCEB9360E4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9B4BE5B-F1AF-424B-9121-7C4900F529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5242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735E1A-A711-1CAB-52C6-3BBA5AD309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A7E87B-DFE7-8B3B-5DD8-E2A2CFF129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D080BD2-9092-C421-756E-4FE5EF433F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E676C54-B00B-505D-EB3A-32133C8789C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ABC71C9-0566-D366-F1B2-C847BB83AC3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1AF20FC-7DFD-98B1-A83E-FE29573887D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AA2FA2-BB9D-814D-8F92-FD429E1DC626}" type="datetimeFigureOut">
              <a:rPr lang="en-US" smtClean="0"/>
              <a:t>1/10/26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74092A5-7157-0E5F-C6B7-C919AF4E26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332EDE-9171-F3BB-D7E1-0E4AF63DE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9B4BE5B-F1AF-424B-9121-7C4900F529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85296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8EE7E3-96C8-BD48-603F-116B0D93E8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50C1082-EBC7-5858-8C95-506B0D95F0B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AA2FA2-BB9D-814D-8F92-FD429E1DC626}" type="datetimeFigureOut">
              <a:rPr lang="en-US" smtClean="0"/>
              <a:t>1/10/26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905A03B-DDBD-034D-C77A-3E5FF765BE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F52FC88-2DB8-6D0A-46F4-1D6705D17A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9B4BE5B-F1AF-424B-9121-7C4900F529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0055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7E6064D-0E91-53FF-DFB8-5CEB0CE7E87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AA2FA2-BB9D-814D-8F92-FD429E1DC626}" type="datetimeFigureOut">
              <a:rPr lang="en-US" smtClean="0"/>
              <a:t>1/10/26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A0BA60F-A04F-2925-3BA1-6454F5B802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00150DF-212E-6388-2E66-0D13A8C1FB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9B4BE5B-F1AF-424B-9121-7C4900F529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12265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2E709C-CB9C-0422-94F8-670A4C5502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695545-5B9B-7D93-B290-36F51F012E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7F0DC91-E1B2-68A7-1339-2E4CDCC5F10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15CE731-818F-103A-F335-93E42BECEC1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AA2FA2-BB9D-814D-8F92-FD429E1DC626}" type="datetimeFigureOut">
              <a:rPr lang="en-US" smtClean="0"/>
              <a:t>1/10/26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98F8D10-AE9A-2BF9-21CC-2EC76CF7A0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1C8A5E8-AC0C-48ED-F6C8-7FF8A285C5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9B4BE5B-F1AF-424B-9121-7C4900F529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25431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1439BD-BD41-30AB-5910-87985892A6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7D0748E-AC80-1F36-FCAD-6D52867E107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E68F5A5-D369-FC96-9321-A252485297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A0D48D-A156-D866-77DA-735D521CF82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AA2FA2-BB9D-814D-8F92-FD429E1DC626}" type="datetimeFigureOut">
              <a:rPr lang="en-US" smtClean="0"/>
              <a:t>1/10/26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6A73C54-1E46-FA31-CBF9-8A023A5E4D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FE8DA57-CCA3-8492-C444-0BF96CF323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9B4BE5B-F1AF-424B-9121-7C4900F529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5730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A97723-727F-2556-CD02-5078EDDB6D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818042" y="1825625"/>
            <a:ext cx="953575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B07C274D-3903-3C76-4042-CBFA8B628E1F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-1" y="0"/>
            <a:ext cx="2231571" cy="6871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78724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D465057-E9DF-E36A-C440-546DB2FDC1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486400" y="5099534"/>
            <a:ext cx="4572000" cy="559145"/>
          </a:xfrm>
        </p:spPr>
        <p:txBody>
          <a:bodyPr>
            <a:normAutofit/>
          </a:bodyPr>
          <a:lstStyle/>
          <a:p>
            <a:pPr algn="l"/>
            <a:r>
              <a:rPr lang="en-US" sz="2000" dirty="0"/>
              <a:t>Nama </a:t>
            </a:r>
            <a:r>
              <a:rPr lang="en-US" sz="2000" dirty="0" err="1"/>
              <a:t>Peserta</a:t>
            </a:r>
            <a:endParaRPr lang="en-US" sz="2000" dirty="0"/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1EC744B4-819E-D979-33AE-0F3652F64F29}"/>
              </a:ext>
            </a:extLst>
          </p:cNvPr>
          <p:cNvSpPr txBox="1">
            <a:spLocks/>
          </p:cNvSpPr>
          <p:nvPr/>
        </p:nvSpPr>
        <p:spPr>
          <a:xfrm>
            <a:off x="7527235" y="5099533"/>
            <a:ext cx="3909392" cy="5591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dirty="0"/>
              <a:t>……………………………………………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6AB560E2-1B84-6035-E51D-0CE1E521C8E2}"/>
              </a:ext>
            </a:extLst>
          </p:cNvPr>
          <p:cNvSpPr txBox="1">
            <a:spLocks/>
          </p:cNvSpPr>
          <p:nvPr/>
        </p:nvSpPr>
        <p:spPr>
          <a:xfrm>
            <a:off x="5493028" y="5583239"/>
            <a:ext cx="4572000" cy="5591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dirty="0"/>
              <a:t>N I S N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5C8317E5-8A74-6E6C-0A5C-7745A233169A}"/>
              </a:ext>
            </a:extLst>
          </p:cNvPr>
          <p:cNvSpPr txBox="1">
            <a:spLocks/>
          </p:cNvSpPr>
          <p:nvPr/>
        </p:nvSpPr>
        <p:spPr>
          <a:xfrm>
            <a:off x="7533863" y="5583238"/>
            <a:ext cx="3909392" cy="5591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dirty="0"/>
              <a:t>……………………………………………</a:t>
            </a:r>
          </a:p>
        </p:txBody>
      </p:sp>
    </p:spTree>
    <p:extLst>
      <p:ext uri="{BB962C8B-B14F-4D97-AF65-F5344CB8AC3E}">
        <p14:creationId xmlns:p14="http://schemas.microsoft.com/office/powerpoint/2010/main" val="12096757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F1BFBC41-0467-5FE1-174C-5D3CBC10D792}"/>
              </a:ext>
            </a:extLst>
          </p:cNvPr>
          <p:cNvSpPr txBox="1"/>
          <p:nvPr/>
        </p:nvSpPr>
        <p:spPr>
          <a:xfrm>
            <a:off x="3560110" y="5776666"/>
            <a:ext cx="6098240" cy="7103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111760" lvl="0" indent="0" algn="ctr">
              <a:lnSpc>
                <a:spcPct val="115000"/>
              </a:lnSpc>
              <a:spcAft>
                <a:spcPts val="800"/>
              </a:spcAft>
              <a:buFont typeface="+mj-lt"/>
              <a:buNone/>
            </a:pPr>
            <a:r>
              <a:rPr lang="en-US" sz="1800" kern="100" dirty="0">
                <a:solidFill>
                  <a:schemeClr val="bg1">
                    <a:lumMod val="65000"/>
                  </a:schemeClr>
                </a:solidFill>
                <a:effectLst/>
              </a:rPr>
              <a:t>Hasil scan/</a:t>
            </a:r>
            <a:r>
              <a:rPr lang="en-US" sz="1800" kern="100" dirty="0" err="1">
                <a:solidFill>
                  <a:schemeClr val="bg1">
                    <a:lumMod val="65000"/>
                  </a:schemeClr>
                </a:solidFill>
                <a:effectLst/>
              </a:rPr>
              <a:t>foto</a:t>
            </a:r>
            <a:r>
              <a:rPr lang="en-US" sz="1800" kern="100" dirty="0">
                <a:solidFill>
                  <a:schemeClr val="bg1">
                    <a:lumMod val="65000"/>
                  </a:schemeClr>
                </a:solidFill>
                <a:effectLst/>
              </a:rPr>
              <a:t> Surat </a:t>
            </a:r>
            <a:r>
              <a:rPr lang="en-US" sz="1800" kern="100" dirty="0" err="1">
                <a:solidFill>
                  <a:schemeClr val="bg1">
                    <a:lumMod val="65000"/>
                  </a:schemeClr>
                </a:solidFill>
                <a:effectLst/>
              </a:rPr>
              <a:t>Pernyataan</a:t>
            </a:r>
            <a:r>
              <a:rPr lang="en-US" sz="1800" kern="100" dirty="0">
                <a:solidFill>
                  <a:schemeClr val="bg1">
                    <a:lumMod val="65000"/>
                  </a:schemeClr>
                </a:solidFill>
                <a:effectLst/>
              </a:rPr>
              <a:t> </a:t>
            </a:r>
            <a:r>
              <a:rPr lang="en-US" sz="1800" kern="100" dirty="0" err="1">
                <a:solidFill>
                  <a:schemeClr val="bg1">
                    <a:lumMod val="65000"/>
                  </a:schemeClr>
                </a:solidFill>
                <a:effectLst/>
              </a:rPr>
              <a:t>Keaslian</a:t>
            </a:r>
            <a:r>
              <a:rPr lang="en-US" sz="1800" kern="100" dirty="0">
                <a:solidFill>
                  <a:schemeClr val="bg1">
                    <a:lumMod val="65000"/>
                  </a:schemeClr>
                </a:solidFill>
                <a:effectLst/>
              </a:rPr>
              <a:t>/</a:t>
            </a:r>
          </a:p>
          <a:p>
            <a:pPr marL="0" marR="111760" lvl="0" indent="0" algn="ctr">
              <a:lnSpc>
                <a:spcPct val="64000"/>
              </a:lnSpc>
              <a:spcAft>
                <a:spcPts val="0"/>
              </a:spcAft>
              <a:buFont typeface="+mj-lt"/>
              <a:buNone/>
            </a:pPr>
            <a:r>
              <a:rPr lang="en-US" sz="1800" kern="100" dirty="0" err="1">
                <a:solidFill>
                  <a:schemeClr val="bg1">
                    <a:lumMod val="65000"/>
                  </a:schemeClr>
                </a:solidFill>
                <a:effectLst/>
              </a:rPr>
              <a:t>Orisinalitas</a:t>
            </a:r>
            <a:r>
              <a:rPr lang="en-US" sz="1800" kern="100" dirty="0">
                <a:solidFill>
                  <a:schemeClr val="bg1">
                    <a:lumMod val="65000"/>
                  </a:schemeClr>
                </a:solidFill>
                <a:effectLst/>
              </a:rPr>
              <a:t> Isi </a:t>
            </a:r>
            <a:r>
              <a:rPr lang="en-US" sz="1800" kern="100" dirty="0" err="1">
                <a:solidFill>
                  <a:schemeClr val="bg1">
                    <a:lumMod val="65000"/>
                  </a:schemeClr>
                </a:solidFill>
                <a:effectLst/>
              </a:rPr>
              <a:t>Dokumen</a:t>
            </a:r>
            <a:r>
              <a:rPr lang="en-US" sz="1800" kern="100" dirty="0">
                <a:solidFill>
                  <a:schemeClr val="bg1">
                    <a:lumMod val="65000"/>
                  </a:schemeClr>
                </a:solidFill>
                <a:effectLst/>
              </a:rPr>
              <a:t> </a:t>
            </a:r>
            <a:r>
              <a:rPr lang="en-US" sz="1800" kern="100" dirty="0" err="1">
                <a:solidFill>
                  <a:schemeClr val="bg1">
                    <a:lumMod val="65000"/>
                  </a:schemeClr>
                </a:solidFill>
                <a:effectLst/>
              </a:rPr>
              <a:t>Portofolio</a:t>
            </a:r>
            <a:endParaRPr lang="en-ID" sz="2000" kern="100" dirty="0">
              <a:solidFill>
                <a:schemeClr val="bg1">
                  <a:lumMod val="65000"/>
                </a:schemeClr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40863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0368C015-5C1C-7D02-87CC-FCCC44011938}"/>
              </a:ext>
            </a:extLst>
          </p:cNvPr>
          <p:cNvSpPr txBox="1"/>
          <p:nvPr/>
        </p:nvSpPr>
        <p:spPr>
          <a:xfrm>
            <a:off x="3681185" y="5641438"/>
            <a:ext cx="609834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Salinan scan/</a:t>
            </a:r>
            <a:r>
              <a:rPr lang="en-US" dirty="0" err="1">
                <a:solidFill>
                  <a:schemeClr val="bg1">
                    <a:lumMod val="65000"/>
                  </a:schemeClr>
                </a:solidFill>
              </a:rPr>
              <a:t>foto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 tulisan </a:t>
            </a:r>
            <a:r>
              <a:rPr lang="en-US" dirty="0" err="1">
                <a:solidFill>
                  <a:schemeClr val="bg1">
                    <a:lumMod val="65000"/>
                  </a:schemeClr>
                </a:solidFill>
              </a:rPr>
              <a:t>deskripsi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dirty="0" err="1">
                <a:solidFill>
                  <a:schemeClr val="bg1">
                    <a:lumMod val="65000"/>
                  </a:schemeClr>
                </a:solidFill>
              </a:rPr>
              <a:t>pemahaman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dirty="0" err="1">
                <a:solidFill>
                  <a:schemeClr val="bg1">
                    <a:lumMod val="65000"/>
                  </a:schemeClr>
                </a:solidFill>
              </a:rPr>
              <a:t>pengetahuan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, dan </a:t>
            </a:r>
            <a:r>
              <a:rPr lang="en-US" dirty="0" err="1">
                <a:solidFill>
                  <a:schemeClr val="bg1">
                    <a:lumMod val="65000"/>
                  </a:schemeClr>
                </a:solidFill>
              </a:rPr>
              <a:t>pengalaman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dirty="0" err="1">
                <a:solidFill>
                  <a:schemeClr val="bg1">
                    <a:lumMod val="65000"/>
                  </a:schemeClr>
                </a:solidFill>
              </a:rPr>
              <a:t>terkait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dirty="0" err="1">
                <a:solidFill>
                  <a:schemeClr val="bg1">
                    <a:lumMod val="65000"/>
                  </a:schemeClr>
                </a:solidFill>
              </a:rPr>
              <a:t>bidang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dirty="0" err="1">
                <a:solidFill>
                  <a:schemeClr val="bg1">
                    <a:lumMod val="65000"/>
                  </a:schemeClr>
                </a:solidFill>
              </a:rPr>
              <a:t>seni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dirty="0" err="1">
                <a:solidFill>
                  <a:schemeClr val="bg1">
                    <a:lumMod val="65000"/>
                  </a:schemeClr>
                </a:solidFill>
              </a:rPr>
              <a:t>pedalangan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/ </a:t>
            </a:r>
            <a:r>
              <a:rPr lang="en-US" dirty="0" err="1">
                <a:solidFill>
                  <a:schemeClr val="bg1">
                    <a:lumMod val="65000"/>
                  </a:schemeClr>
                </a:solidFill>
              </a:rPr>
              <a:t>pewayangan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2447795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1A89D01F-4566-F0C0-527E-61D859DBBDB3}"/>
              </a:ext>
            </a:extLst>
          </p:cNvPr>
          <p:cNvSpPr txBox="1"/>
          <p:nvPr/>
        </p:nvSpPr>
        <p:spPr>
          <a:xfrm>
            <a:off x="2433918" y="5588177"/>
            <a:ext cx="848509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Salinan scan/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</a:rPr>
              <a:t>foto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</a:rPr>
              <a:t>bukti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</a:rPr>
              <a:t>raihan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</a:rPr>
              <a:t>prestasi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</a:rPr>
              <a:t>dalam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</a:rPr>
              <a:t>bidang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</a:rPr>
              <a:t>seni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</a:rPr>
              <a:t>berupa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</a:rPr>
              <a:t>lembar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</a:rPr>
              <a:t>piagam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</a:rPr>
              <a:t>sertifikat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</a:rPr>
              <a:t>atau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</a:rPr>
              <a:t>surat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</a:rPr>
              <a:t>penghargaan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/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</a:rPr>
              <a:t>surat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</a:rPr>
              <a:t>keterangan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</a:rPr>
              <a:t>atas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</a:rPr>
              <a:t>prestasi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</a:rPr>
              <a:t>atau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</a:rPr>
              <a:t>keikutsertaan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</a:rPr>
              <a:t>dalam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</a:rPr>
              <a:t>bidang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</a:rPr>
              <a:t>seni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</a:rPr>
              <a:t>pedalangan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/ 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</a:rPr>
              <a:t>pewayangan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</a:rPr>
              <a:t>atau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</a:rPr>
              <a:t>bidang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</a:rPr>
              <a:t>seni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 yang lain (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</a:rPr>
              <a:t>jika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</a:rPr>
              <a:t>ada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7572407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</TotalTime>
  <Words>79</Words>
  <Application>Microsoft Macintosh PowerPoint</Application>
  <PresentationFormat>Widescreen</PresentationFormat>
  <Paragraphs>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Aptos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Achmad Syarief</dc:creator>
  <cp:lastModifiedBy>Achmad Syarief</cp:lastModifiedBy>
  <cp:revision>11</cp:revision>
  <dcterms:created xsi:type="dcterms:W3CDTF">2026-01-09T12:32:51Z</dcterms:created>
  <dcterms:modified xsi:type="dcterms:W3CDTF">2026-01-10T07:12:53Z</dcterms:modified>
</cp:coreProperties>
</file>