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523"/>
    <p:restoredTop sz="94676"/>
  </p:normalViewPr>
  <p:slideViewPr>
    <p:cSldViewPr snapToGrid="0">
      <p:cViewPr varScale="1">
        <p:scale>
          <a:sx n="114" d="100"/>
          <a:sy n="114" d="100"/>
        </p:scale>
        <p:origin x="6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black and white rectangular object&#10;&#10;AI-generated content may be incorrect.">
            <a:extLst>
              <a:ext uri="{FF2B5EF4-FFF2-40B4-BE49-F238E27FC236}">
                <a16:creationId xmlns:a16="http://schemas.microsoft.com/office/drawing/2014/main" id="{6EAB6089-6923-AA72-62A4-A1CBAF202D8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26833" cy="685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A178E4-629D-0B54-8312-89DABC107995}"/>
              </a:ext>
            </a:extLst>
          </p:cNvPr>
          <p:cNvSpPr txBox="1"/>
          <p:nvPr/>
        </p:nvSpPr>
        <p:spPr>
          <a:xfrm>
            <a:off x="3146612" y="5897690"/>
            <a:ext cx="7399244" cy="65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11760" lvl="0" indent="0" algn="ctr">
              <a:lnSpc>
                <a:spcPct val="115000"/>
              </a:lnSpc>
              <a:spcAft>
                <a:spcPts val="800"/>
              </a:spcAft>
              <a:buFont typeface="+mj-lt"/>
              <a:buNone/>
            </a:pP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Salinan scan/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foto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Surat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Pernyataan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Keaslian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/</a:t>
            </a:r>
          </a:p>
          <a:p>
            <a:pPr marL="0" marR="111760" lvl="0" indent="0" algn="ctr">
              <a:lnSpc>
                <a:spcPct val="64000"/>
              </a:lnSpc>
              <a:spcAft>
                <a:spcPts val="0"/>
              </a:spcAft>
              <a:buFont typeface="+mj-lt"/>
              <a:buNone/>
            </a:pP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Orisinalitas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Isi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Dokumen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Portofolio</a:t>
            </a:r>
            <a:endParaRPr lang="en-ID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CEE8F3-4810-0620-55B3-E083331799BD}"/>
              </a:ext>
            </a:extLst>
          </p:cNvPr>
          <p:cNvSpPr txBox="1"/>
          <p:nvPr/>
        </p:nvSpPr>
        <p:spPr>
          <a:xfrm>
            <a:off x="3146612" y="5897690"/>
            <a:ext cx="73992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Hasil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Pemeriksaan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Kesehatan Umum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diisi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lengkap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dan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ditandatangani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oleh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tenaga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Kesehatan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pemeriksa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en-ID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7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0FFE2F-2CB5-B86C-3514-70D5B60E1050}"/>
              </a:ext>
            </a:extLst>
          </p:cNvPr>
          <p:cNvSpPr txBox="1"/>
          <p:nvPr/>
        </p:nvSpPr>
        <p:spPr>
          <a:xfrm>
            <a:off x="2796208" y="5727100"/>
            <a:ext cx="76862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 Hasil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Keterampilan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Motorik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diisi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lengkap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dan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ditandatangani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oleh guru PJOK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kepala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sekolah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yang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melakukan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pencatatan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24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FDE1D1-13D4-3B03-1D4E-96AD6FB01CDC}"/>
              </a:ext>
            </a:extLst>
          </p:cNvPr>
          <p:cNvSpPr txBox="1"/>
          <p:nvPr/>
        </p:nvSpPr>
        <p:spPr>
          <a:xfrm>
            <a:off x="3061251" y="5977677"/>
            <a:ext cx="6970643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Salinan scan/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foto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Data Raihan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Prestasi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dalam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bidang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Olahraga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ID" sz="2000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253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D1FB89-9193-E3E5-9CE8-5BC8D68552A5}"/>
              </a:ext>
            </a:extLst>
          </p:cNvPr>
          <p:cNvSpPr txBox="1"/>
          <p:nvPr/>
        </p:nvSpPr>
        <p:spPr>
          <a:xfrm>
            <a:off x="3591338" y="5905356"/>
            <a:ext cx="6612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bukti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raihan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prestasi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olahraga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383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2DD6-567F-78F6-AD35-4EBD6094F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0F1BB6-1E34-5CFE-41D2-C8C5A2A2CC94}"/>
              </a:ext>
            </a:extLst>
          </p:cNvPr>
          <p:cNvSpPr txBox="1"/>
          <p:nvPr/>
        </p:nvSpPr>
        <p:spPr>
          <a:xfrm>
            <a:off x="2676939" y="5878852"/>
            <a:ext cx="80970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Deskripsi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Minat dan Usaha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mencapai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prestasi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olahraga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40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93</Words>
  <Application>Microsoft Macintosh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Achmad Syarief</dc:creator>
  <cp:lastModifiedBy>Achmad Syarief</cp:lastModifiedBy>
  <cp:revision>2</cp:revision>
  <dcterms:created xsi:type="dcterms:W3CDTF">2026-01-09T12:32:51Z</dcterms:created>
  <dcterms:modified xsi:type="dcterms:W3CDTF">2026-01-10T11:01:47Z</dcterms:modified>
</cp:coreProperties>
</file>