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64"/>
    <p:restoredTop sz="94676"/>
  </p:normalViewPr>
  <p:slideViewPr>
    <p:cSldViewPr snapToGrid="0">
      <p:cViewPr varScale="1">
        <p:scale>
          <a:sx n="114" d="100"/>
          <a:sy n="114" d="100"/>
        </p:scale>
        <p:origin x="1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59CE99-5AC2-8948-BE18-CB8C2414836D}" type="datetimeFigureOut">
              <a:rPr lang="en-US" smtClean="0"/>
              <a:t>2/2/26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DF9C65-62C7-F346-8357-A5303EDA1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28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F9C65-62C7-F346-8357-A5303EDA1A2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58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31D2-0A7F-B26F-D63E-735492D6B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30342-32A2-DAA2-074C-EC614189B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2A913-6A29-ABC8-2BDA-A37FC2A9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087FD-C34D-3361-CA3B-688CD8F8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07D0-D274-4A6C-BBDA-90AD6764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60950-E8B0-AF5C-58F5-6CAAC084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072AC-1030-4F5A-9010-411458190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1D353-5BC9-2500-C015-42898A7538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C1F46-86FF-C59B-2516-04E84836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8822-356B-9BAA-34BE-1270DC06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2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74B4F-F4A9-F46F-0D85-CBC8F2FD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60C8-A513-D21E-EE7C-F9E5F987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B814D-2EEC-3DC3-375E-198B1A2D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3357-51EE-E240-CD80-D9F5FE6D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88CA8-9478-58A2-A79E-C55B1FBB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3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53F7B-1B0A-FD23-1295-D5DE178D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3CBD4-A48A-B876-8B98-F2AABD24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117AD-40E1-E249-700F-43A8BE92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8E86-96C1-7DA1-56B9-F3B18B9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04101-9790-49ED-2BC0-92AEDD5FE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1B33E-C296-A228-563F-F3F13B19E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5B672-8578-8165-CC1E-A4706295A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0BC62-A142-E4B3-E139-0D5664DE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D3080-3088-991D-5A04-3601894E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F12D8-51EA-E894-44B1-70F6D7A90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7738-7EAC-22F7-712D-312CE5DF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2CD1-4814-A763-1F21-34ADB44B7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419A2-5CA0-AED8-F268-96A81BC66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FD1C4-3FB5-7E41-7A6E-B153C1EFE8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41D98-0BD0-2F72-03FF-15B13FDB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2081-F9E6-4CC4-A9D7-BCEB9360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2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5E1A-A711-1CAB-52C6-3BBA5AD3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7E87B-DFE7-8B3B-5DD8-E2A2CFF12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0BD2-9092-C421-756E-4FE5EF43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676C54-B00B-505D-EB3A-32133C878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C71C9-0566-D366-F1B2-C847BB83A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F20FC-7DFD-98B1-A83E-FE295738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092A5-7157-0E5F-C6B7-C919AF4E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32EDE-9171-F3BB-D7E1-0E4AF63D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2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E7E3-96C8-BD48-603F-116B0D93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C1082-EBC7-5858-8C95-506B0D95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5A03B-DDBD-034D-C77A-3E5FF765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2FC88-2DB8-6D0A-46F4-1D6705D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5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6064D-0E91-53FF-DFB8-5CEB0CE7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BA60F-A04F-2925-3BA1-6454F5B8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150DF-212E-6388-2E66-0D13A8C1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6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709C-CB9C-0422-94F8-670A4C55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95545-5B9B-7D93-B290-36F51F01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0DC91-E1B2-68A7-1339-2E4CDCC5F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E731-818F-103A-F335-93E42BEC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F8D10-AE9A-2BF9-21CC-2EC76CF7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A5E8-AC0C-48ED-F6C8-7FF8A285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4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39BD-BD41-30AB-5910-87985892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0748E-AC80-1F36-FCAD-6D52867E1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8F5A5-D369-FC96-9321-A2524852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D48D-A156-D866-77DA-735D521C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2/2/26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3C54-1E46-FA31-CBF9-8A023A5E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8DA57-CCA3-8492-C444-0BF96CF3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7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97723-727F-2556-CD02-5078EDDB6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6C23B9-1D02-16AF-FF21-7AB6B5B123A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2231571" cy="687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65057-E9DF-E36A-C440-546DB2F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99534"/>
            <a:ext cx="4572000" cy="559145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Nama </a:t>
            </a:r>
            <a:r>
              <a:rPr lang="en-US" sz="2000" dirty="0" err="1"/>
              <a:t>Peserta</a:t>
            </a:r>
            <a:endParaRPr lang="en-US" sz="2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EC744B4-819E-D979-33AE-0F3652F64F29}"/>
              </a:ext>
            </a:extLst>
          </p:cNvPr>
          <p:cNvSpPr txBox="1">
            <a:spLocks/>
          </p:cNvSpPr>
          <p:nvPr/>
        </p:nvSpPr>
        <p:spPr>
          <a:xfrm>
            <a:off x="7527235" y="5099533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AB560E2-1B84-6035-E51D-0CE1E521C8E2}"/>
              </a:ext>
            </a:extLst>
          </p:cNvPr>
          <p:cNvSpPr txBox="1">
            <a:spLocks/>
          </p:cNvSpPr>
          <p:nvPr/>
        </p:nvSpPr>
        <p:spPr>
          <a:xfrm>
            <a:off x="5493028" y="5583239"/>
            <a:ext cx="4572000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N I S 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8317E5-8A74-6E6C-0A5C-7745A233169A}"/>
              </a:ext>
            </a:extLst>
          </p:cNvPr>
          <p:cNvSpPr txBox="1">
            <a:spLocks/>
          </p:cNvSpPr>
          <p:nvPr/>
        </p:nvSpPr>
        <p:spPr>
          <a:xfrm>
            <a:off x="7533863" y="5583238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0967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DDC7E-0588-A2C9-5AF5-2EA046991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022AA-87A6-A08D-0713-E0CCFF1A8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Salinan scan/</a:t>
            </a:r>
            <a:r>
              <a:rPr lang="en-US" dirty="0" err="1"/>
              <a:t>foto</a:t>
            </a:r>
            <a:r>
              <a:rPr lang="en-US" dirty="0"/>
              <a:t> </a:t>
            </a:r>
            <a:r>
              <a:rPr lang="en-US" dirty="0" err="1"/>
              <a:t>surat</a:t>
            </a:r>
            <a:r>
              <a:rPr lang="en-US" dirty="0"/>
              <a:t>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keaslian</a:t>
            </a:r>
            <a:r>
              <a:rPr lang="en-US" dirty="0"/>
              <a:t>/</a:t>
            </a:r>
            <a:r>
              <a:rPr lang="en-US" dirty="0" err="1"/>
              <a:t>orisinalitas</a:t>
            </a:r>
            <a:r>
              <a:rPr lang="en-US" dirty="0"/>
              <a:t> Isi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portofolio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0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B9E84-B415-0A6D-F6A6-521F51299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D8035-257D-A9C1-EEBA-A28BCF1D5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Salinan scan/</a:t>
            </a:r>
            <a:r>
              <a:rPr lang="en-US" dirty="0" err="1"/>
              <a:t>foto</a:t>
            </a:r>
            <a:r>
              <a:rPr lang="en-US" dirty="0"/>
              <a:t> tulisan 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4 (</a:t>
            </a:r>
            <a:r>
              <a:rPr lang="en-US" dirty="0" err="1"/>
              <a:t>empat</a:t>
            </a:r>
            <a:r>
              <a:rPr lang="en-US" dirty="0"/>
              <a:t>) 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bermusik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44779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F231C-0746-0B82-6F3E-833D2AE44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94F45-8FE5-70BC-1286-8B98664E2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Salinan scan/</a:t>
            </a:r>
            <a:r>
              <a:rPr lang="en-US" dirty="0" err="1"/>
              <a:t>foto</a:t>
            </a:r>
            <a:r>
              <a:rPr lang="en-US" dirty="0"/>
              <a:t> tulisan </a:t>
            </a:r>
            <a:r>
              <a:rPr lang="en-US" dirty="0" err="1"/>
              <a:t>deskripsi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/>
              <a:t> 4 </a:t>
            </a:r>
            <a:r>
              <a:rPr lang="en-US" dirty="0"/>
              <a:t>(</a:t>
            </a:r>
            <a:r>
              <a:rPr lang="en-US" dirty="0" err="1"/>
              <a:t>empat</a:t>
            </a:r>
            <a:r>
              <a:rPr lang="en-US" dirty="0"/>
              <a:t>)   </a:t>
            </a:r>
            <a:r>
              <a:rPr lang="en-US" dirty="0" err="1"/>
              <a:t>alasan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program Pendidikan </a:t>
            </a:r>
            <a:r>
              <a:rPr lang="en-US" dirty="0" err="1"/>
              <a:t>Musik</a:t>
            </a:r>
            <a:r>
              <a:rPr lang="en-US" dirty="0"/>
              <a:t>/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Musik</a:t>
            </a:r>
            <a:r>
              <a:rPr lang="en-US" dirty="0"/>
              <a:t> / </a:t>
            </a:r>
            <a:r>
              <a:rPr lang="en-US" dirty="0" err="1"/>
              <a:t>Musik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240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58</Words>
  <Application>Microsoft Macintosh PowerPoint</Application>
  <PresentationFormat>Widescreen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Achmad Syarief</dc:creator>
  <cp:lastModifiedBy>Heni Kusumawati</cp:lastModifiedBy>
  <cp:revision>8</cp:revision>
  <dcterms:created xsi:type="dcterms:W3CDTF">2026-01-09T12:32:51Z</dcterms:created>
  <dcterms:modified xsi:type="dcterms:W3CDTF">2026-02-02T03:26:37Z</dcterms:modified>
</cp:coreProperties>
</file>