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</p:sldIdLst>
  <p:sldSz cy="6858000" cx="12192000"/>
  <p:notesSz cx="6858000" cy="9144000"/>
  <p:embeddedFontLst>
    <p:embeddedFont>
      <p:font typeface="Play"/>
      <p:regular r:id="rId9"/>
      <p:bold r:id="rId1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1" roundtripDataSignature="AMtx7mh638M5jG3qBLHalrPT11hms7Xvi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customschemas.google.com/relationships/presentationmetadata" Target="metadata"/><Relationship Id="rId10" Type="http://schemas.openxmlformats.org/officeDocument/2006/relationships/font" Target="fonts/Play-bold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Play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3baeaf1b3a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g3baeaf1b3ae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5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b="0" i="0" sz="60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0" name="Google Shape;10;p5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1" name="Google Shape;11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7" name="Google Shape;67;p14"/>
          <p:cNvSpPr txBox="1"/>
          <p:nvPr>
            <p:ph idx="1" type="body"/>
          </p:nvPr>
        </p:nvSpPr>
        <p:spPr>
          <a:xfrm rot="5400000">
            <a:off x="4410252" y="-766585"/>
            <a:ext cx="4351338" cy="9535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8" name="Google Shape;68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9" name="Google Shape;69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Google Shape;70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5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3" name="Google Shape;73;p15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4" name="Google Shape;74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Google Shape;75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6" name="Google Shape;16;p6"/>
          <p:cNvSpPr txBox="1"/>
          <p:nvPr>
            <p:ph idx="1" type="body"/>
          </p:nvPr>
        </p:nvSpPr>
        <p:spPr>
          <a:xfrm>
            <a:off x="1818042" y="1825625"/>
            <a:ext cx="9535758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" name="Google Shape;17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Google Shape;18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" name="Google Shape;19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7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b="0" i="0" sz="60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2" name="Google Shape;22;p7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23" name="Google Shape;23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Google Shape;24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5" name="Google Shape;25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8" name="Google Shape;28;p8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" name="Google Shape;29;p8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" name="Google Shape;30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1" name="Google Shape;31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2" name="Google Shape;32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9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5" name="Google Shape;35;p9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6" name="Google Shape;36;p9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9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8" name="Google Shape;38;p9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Google Shape;41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4" name="Google Shape;44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5" name="Google Shape;45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6" name="Google Shape;46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" name="Google Shape;5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2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b="0" i="0" sz="32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3" name="Google Shape;53;p12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4" name="Google Shape;54;p12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5" name="Google Shape;55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Google Shape;56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7" name="Google Shape;57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b="0" i="0" sz="32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0" name="Google Shape;60;p13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1" name="Google Shape;61;p13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Google Shape;63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Google Shape;64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"/>
          <p:cNvSpPr txBox="1"/>
          <p:nvPr>
            <p:ph idx="1" type="body"/>
          </p:nvPr>
        </p:nvSpPr>
        <p:spPr>
          <a:xfrm>
            <a:off x="1818042" y="1825625"/>
            <a:ext cx="9535758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7" name="Google Shape;7;p4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-1" y="0"/>
            <a:ext cx="2231571" cy="6871822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"/>
          <p:cNvSpPr txBox="1"/>
          <p:nvPr>
            <p:ph idx="1" type="subTitle"/>
          </p:nvPr>
        </p:nvSpPr>
        <p:spPr>
          <a:xfrm>
            <a:off x="5486400" y="5099534"/>
            <a:ext cx="4572000" cy="5591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 sz="2000"/>
              <a:t>Nama Peserta</a:t>
            </a:r>
            <a:endParaRPr sz="2000"/>
          </a:p>
        </p:txBody>
      </p:sp>
      <p:sp>
        <p:nvSpPr>
          <p:cNvPr id="82" name="Google Shape;82;p1"/>
          <p:cNvSpPr txBox="1"/>
          <p:nvPr/>
        </p:nvSpPr>
        <p:spPr>
          <a:xfrm>
            <a:off x="7527235" y="5099533"/>
            <a:ext cx="3909392" cy="5591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……………………………………………</a:t>
            </a:r>
            <a:endParaRPr/>
          </a:p>
        </p:txBody>
      </p:sp>
      <p:sp>
        <p:nvSpPr>
          <p:cNvPr id="83" name="Google Shape;83;p1"/>
          <p:cNvSpPr txBox="1"/>
          <p:nvPr/>
        </p:nvSpPr>
        <p:spPr>
          <a:xfrm>
            <a:off x="5493028" y="5583239"/>
            <a:ext cx="4572000" cy="5591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 I S N</a:t>
            </a:r>
            <a:endParaRPr/>
          </a:p>
        </p:txBody>
      </p:sp>
      <p:sp>
        <p:nvSpPr>
          <p:cNvPr id="84" name="Google Shape;84;p1"/>
          <p:cNvSpPr txBox="1"/>
          <p:nvPr/>
        </p:nvSpPr>
        <p:spPr>
          <a:xfrm>
            <a:off x="7533863" y="5583238"/>
            <a:ext cx="3909392" cy="5591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……………………………………………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"/>
          <p:cNvSpPr txBox="1"/>
          <p:nvPr/>
        </p:nvSpPr>
        <p:spPr>
          <a:xfrm>
            <a:off x="3146612" y="5897690"/>
            <a:ext cx="7399244" cy="6531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11176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600"/>
              <a:buFont typeface="Play"/>
              <a:buNone/>
            </a:pPr>
            <a:r>
              <a:rPr lang="en-US" sz="16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Salinan scan/foto Surat Pernyataan Keaslian/</a:t>
            </a:r>
            <a:endParaRPr/>
          </a:p>
          <a:p>
            <a:pPr indent="0" lvl="0" marL="0" marR="111760" rtl="0" algn="ctr">
              <a:lnSpc>
                <a:spcPct val="64000"/>
              </a:lnSpc>
              <a:spcBef>
                <a:spcPts val="800"/>
              </a:spcBef>
              <a:spcAft>
                <a:spcPts val="0"/>
              </a:spcAft>
              <a:buClr>
                <a:srgbClr val="A5A5A5"/>
              </a:buClr>
              <a:buSzPts val="1600"/>
              <a:buFont typeface="Play"/>
              <a:buNone/>
            </a:pPr>
            <a:r>
              <a:rPr lang="en-US" sz="16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Orisinalitas Isi Dokumen Portofolio</a:t>
            </a:r>
            <a:endParaRPr sz="1800">
              <a:solidFill>
                <a:srgbClr val="A5A5A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"/>
          <p:cNvSpPr txBox="1"/>
          <p:nvPr/>
        </p:nvSpPr>
        <p:spPr>
          <a:xfrm>
            <a:off x="3654239" y="5815417"/>
            <a:ext cx="6098240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Salinan scan/tulisan deskripsi diri tentang motivasi memilih program pendidikan bidang Seni Karawitan</a:t>
            </a:r>
            <a:endParaRPr sz="1800">
              <a:solidFill>
                <a:srgbClr val="A5A5A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baeaf1b3ae_0_0"/>
          <p:cNvSpPr txBox="1"/>
          <p:nvPr/>
        </p:nvSpPr>
        <p:spPr>
          <a:xfrm>
            <a:off x="3654239" y="5815417"/>
            <a:ext cx="6098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A5A5A5"/>
                </a:solidFill>
              </a:rPr>
              <a:t>Data dukung seperti Sertifikat, Piagam, atau Poto </a:t>
            </a:r>
            <a:endParaRPr sz="1800">
              <a:solidFill>
                <a:srgbClr val="A5A5A5"/>
              </a:solidFill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A5A5A5"/>
                </a:solidFill>
              </a:rPr>
              <a:t>(apabila ada) maksimal empat buah</a:t>
            </a:r>
            <a:endParaRPr sz="1800">
              <a:solidFill>
                <a:srgbClr val="A5A5A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2026-01-09T12:32:51Z</dcterms:created>
  <dc:creator>Achmad Syarief</dc:creator>
</cp:coreProperties>
</file>