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6858000" cx="12192000"/>
  <p:notesSz cx="6858000" cy="9144000"/>
  <p:embeddedFontLst>
    <p:embeddedFont>
      <p:font typeface="Play"/>
      <p:regular r:id="rId11"/>
      <p:bold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3" roundtripDataSignature="AMtx7miEI/9wrxl/m0Eq2wHg6w8j9J2A7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lay-regular.fntdata"/><Relationship Id="rId10" Type="http://schemas.openxmlformats.org/officeDocument/2006/relationships/slide" Target="slides/slide6.xml"/><Relationship Id="rId13" Type="http://customschemas.google.com/relationships/presentationmetadata" Target="metadata"/><Relationship Id="rId12" Type="http://schemas.openxmlformats.org/officeDocument/2006/relationships/font" Target="fonts/Play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9" name="Google Shape;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1" name="Google Shape;9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7" name="Google Shape;9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1" name="Google Shape;11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7" name="Google Shape;11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8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b="0" i="0" sz="60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8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1" name="Google Shape;1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7"/>
          <p:cNvSpPr txBox="1"/>
          <p:nvPr>
            <p:ph idx="1" type="body"/>
          </p:nvPr>
        </p:nvSpPr>
        <p:spPr>
          <a:xfrm rot="5400000">
            <a:off x="4410252" y="-766585"/>
            <a:ext cx="4351338" cy="9535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9" name="Google Shape;69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3" name="Google Shape;73;p18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4" name="Google Shape;74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9"/>
          <p:cNvSpPr txBox="1"/>
          <p:nvPr>
            <p:ph idx="1" type="body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" name="Google Shape;17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" name="Google Shape;18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" name="Google Shape;19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b="0" i="0" sz="60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1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23" name="Google Shape;23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1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11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" name="Google Shape;31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" name="Google Shape;32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2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2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6" name="Google Shape;36;p12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2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8" name="Google Shape;38;p12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4" name="Google Shape;44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5" name="Google Shape;45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b="0" i="0" sz="32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5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4" name="Google Shape;54;p15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5" name="Google Shape;5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7" name="Google Shape;5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b="0" i="0" sz="32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16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6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/>
          <p:nvPr>
            <p:ph idx="1" type="body"/>
          </p:nvPr>
        </p:nvSpPr>
        <p:spPr>
          <a:xfrm>
            <a:off x="1818042" y="1825625"/>
            <a:ext cx="9535758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7" name="Google Shape;7;p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-1" y="0"/>
            <a:ext cx="2231571" cy="6871822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"/>
          <p:cNvSpPr txBox="1"/>
          <p:nvPr>
            <p:ph idx="1" type="subTitle"/>
          </p:nvPr>
        </p:nvSpPr>
        <p:spPr>
          <a:xfrm>
            <a:off x="3883150" y="5078100"/>
            <a:ext cx="2190900" cy="5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Nama Peserta </a:t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"/>
          <p:cNvSpPr txBox="1"/>
          <p:nvPr/>
        </p:nvSpPr>
        <p:spPr>
          <a:xfrm>
            <a:off x="6185575" y="5078100"/>
            <a:ext cx="5451600" cy="5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……………………………………………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"/>
          <p:cNvSpPr txBox="1"/>
          <p:nvPr/>
        </p:nvSpPr>
        <p:spPr>
          <a:xfrm>
            <a:off x="3883149" y="5695353"/>
            <a:ext cx="2190900" cy="5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 I S N          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"/>
          <p:cNvSpPr txBox="1"/>
          <p:nvPr/>
        </p:nvSpPr>
        <p:spPr>
          <a:xfrm>
            <a:off x="6185571" y="5695350"/>
            <a:ext cx="5451600" cy="55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……………………………………………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"/>
          <p:cNvSpPr txBox="1"/>
          <p:nvPr/>
        </p:nvSpPr>
        <p:spPr>
          <a:xfrm>
            <a:off x="3049229" y="3251708"/>
            <a:ext cx="609845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049229" y="3251708"/>
            <a:ext cx="609845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"/>
          <p:cNvSpPr txBox="1"/>
          <p:nvPr>
            <p:ph type="ctrTitle"/>
          </p:nvPr>
        </p:nvSpPr>
        <p:spPr>
          <a:xfrm>
            <a:off x="6777767" y="2315630"/>
            <a:ext cx="2752344" cy="86793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sp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EAEAE"/>
              </a:buClr>
              <a:buSzPts val="1400"/>
              <a:buFont typeface="Arial"/>
              <a:buNone/>
            </a:pPr>
            <a:r>
              <a:rPr b="0" i="0" lang="en-US" sz="1400" u="none" strike="noStrike">
                <a:solidFill>
                  <a:srgbClr val="AEAEAE"/>
                </a:solidFill>
                <a:latin typeface="Arial"/>
                <a:ea typeface="Arial"/>
                <a:cs typeface="Arial"/>
                <a:sym typeface="Arial"/>
              </a:rPr>
              <a:t>Cantumkan Foto Seluruh Badan </a:t>
            </a:r>
            <a:endParaRPr b="0" sz="1400">
              <a:solidFill>
                <a:srgbClr val="AEAEA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EAEAE"/>
              </a:buClr>
              <a:buSzPts val="1400"/>
              <a:buFont typeface="Arial"/>
              <a:buNone/>
            </a:pPr>
            <a:r>
              <a:rPr b="0" i="0" lang="en-US" sz="1400" u="none" strike="noStrike">
                <a:solidFill>
                  <a:srgbClr val="AEAEAE"/>
                </a:solidFill>
                <a:latin typeface="Arial"/>
                <a:ea typeface="Arial"/>
                <a:cs typeface="Arial"/>
                <a:sym typeface="Arial"/>
              </a:rPr>
              <a:t>(menggunakan pakaian lengkap dan rapi) Disini</a:t>
            </a:r>
            <a:endParaRPr b="0" sz="1400">
              <a:solidFill>
                <a:srgbClr val="AEAEA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"/>
          <p:cNvSpPr/>
          <p:nvPr/>
        </p:nvSpPr>
        <p:spPr>
          <a:xfrm>
            <a:off x="6777767" y="603504"/>
            <a:ext cx="2752344" cy="4078224"/>
          </a:xfrm>
          <a:prstGeom prst="rect">
            <a:avLst/>
          </a:prstGeom>
          <a:noFill/>
          <a:ln cap="flat" cmpd="sng" w="19050">
            <a:solidFill>
              <a:srgbClr val="08283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/>
          <p:nvPr>
            <p:ph type="title"/>
          </p:nvPr>
        </p:nvSpPr>
        <p:spPr>
          <a:xfrm>
            <a:off x="3212690" y="2882848"/>
            <a:ext cx="5766619" cy="10923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EAEAE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AEAEAE"/>
                </a:solidFill>
                <a:latin typeface="Arial"/>
                <a:ea typeface="Arial"/>
                <a:cs typeface="Arial"/>
                <a:sym typeface="Arial"/>
              </a:rPr>
              <a:t>Hasil pindai (scan warna) </a:t>
            </a:r>
            <a:br>
              <a:rPr lang="en-US" sz="1800">
                <a:solidFill>
                  <a:srgbClr val="AEAEA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>
                <a:solidFill>
                  <a:srgbClr val="AEAEAE"/>
                </a:solidFill>
                <a:latin typeface="Arial"/>
                <a:ea typeface="Arial"/>
                <a:cs typeface="Arial"/>
                <a:sym typeface="Arial"/>
              </a:rPr>
              <a:t>surat pernyataan Keaslian atau Orisinalitas karya/penampilan/tulisan peserta yang telah diisi lengkap dan ditandatangani oleh siswa </a:t>
            </a:r>
            <a:endParaRPr/>
          </a:p>
        </p:txBody>
      </p:sp>
      <p:sp>
        <p:nvSpPr>
          <p:cNvPr id="94" name="Google Shape;94;p2"/>
          <p:cNvSpPr txBox="1"/>
          <p:nvPr/>
        </p:nvSpPr>
        <p:spPr>
          <a:xfrm>
            <a:off x="8516983" y="602996"/>
            <a:ext cx="3300549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Surat Pernyataan Peserta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/>
          <p:nvPr/>
        </p:nvSpPr>
        <p:spPr>
          <a:xfrm>
            <a:off x="3046771" y="2512486"/>
            <a:ext cx="609845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7474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747474"/>
                </a:solidFill>
                <a:latin typeface="Arial"/>
                <a:ea typeface="Arial"/>
                <a:cs typeface="Arial"/>
                <a:sym typeface="Arial"/>
              </a:rPr>
              <a:t>Foto Tunggal</a:t>
            </a:r>
            <a:endParaRPr b="0" i="0" sz="1800" u="none" cap="none" strike="noStrike">
              <a:solidFill>
                <a:srgbClr val="74747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7474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747474"/>
                </a:solidFill>
                <a:latin typeface="Arial"/>
                <a:ea typeface="Arial"/>
                <a:cs typeface="Arial"/>
                <a:sym typeface="Arial"/>
              </a:rPr>
              <a:t>(1 Karya foto berwarna bertema Manusia)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3"/>
          <p:cNvSpPr txBox="1"/>
          <p:nvPr/>
        </p:nvSpPr>
        <p:spPr>
          <a:xfrm>
            <a:off x="10031362" y="601636"/>
            <a:ext cx="1776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Foto Tunggal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3"/>
          <p:cNvSpPr txBox="1"/>
          <p:nvPr/>
        </p:nvSpPr>
        <p:spPr>
          <a:xfrm>
            <a:off x="1502931" y="4465451"/>
            <a:ext cx="10323310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Judul Foto :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Data Teknis :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(Tipe dan seri kamera, ISO, Kecepatan rana/</a:t>
            </a:r>
            <a:r>
              <a:rPr b="1" i="1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Shutter Speed</a:t>
            </a: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Diafragma)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b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"/>
          <p:cNvSpPr txBox="1"/>
          <p:nvPr/>
        </p:nvSpPr>
        <p:spPr>
          <a:xfrm>
            <a:off x="10151631" y="555384"/>
            <a:ext cx="1674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Foto Cerita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4"/>
          <p:cNvSpPr txBox="1"/>
          <p:nvPr/>
        </p:nvSpPr>
        <p:spPr>
          <a:xfrm>
            <a:off x="3046771" y="2431963"/>
            <a:ext cx="609845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7474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747474"/>
                </a:solidFill>
                <a:latin typeface="Arial"/>
                <a:ea typeface="Arial"/>
                <a:cs typeface="Arial"/>
                <a:sym typeface="Arial"/>
              </a:rPr>
              <a:t>Foto cerita bertema Pasar Tradisional</a:t>
            </a:r>
            <a:br>
              <a:rPr b="1" i="0" lang="en-US" sz="1800" u="none" cap="none" strike="noStrike">
                <a:solidFill>
                  <a:srgbClr val="747474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800" u="none" cap="none" strike="noStrike">
                <a:solidFill>
                  <a:srgbClr val="747474"/>
                </a:solidFill>
                <a:latin typeface="Arial"/>
                <a:ea typeface="Arial"/>
                <a:cs typeface="Arial"/>
                <a:sym typeface="Arial"/>
              </a:rPr>
              <a:t>(foto berwarna berjumlah 3 foto)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4"/>
          <p:cNvSpPr txBox="1"/>
          <p:nvPr/>
        </p:nvSpPr>
        <p:spPr>
          <a:xfrm>
            <a:off x="1353164" y="4738752"/>
            <a:ext cx="10473076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Judul cerita :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Deskripsi atau narasi foto (satu paragraf, maksimal 5 kalimat) :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b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"/>
          <p:cNvSpPr txBox="1"/>
          <p:nvPr/>
        </p:nvSpPr>
        <p:spPr>
          <a:xfrm>
            <a:off x="7201986" y="459808"/>
            <a:ext cx="462425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Deskripsi Diri Peserta</a:t>
            </a:r>
            <a:br>
              <a:rPr b="1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Keseluruhan tulisan jawaban, maksimal 150 kata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5"/>
          <p:cNvSpPr txBox="1"/>
          <p:nvPr/>
        </p:nvSpPr>
        <p:spPr>
          <a:xfrm>
            <a:off x="1604130" y="1645071"/>
            <a:ext cx="10222200" cy="47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eriod"/>
            </a:pP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Jelaskan faktor-faktor atau bentuk dukungan terhadap pilihan anda untuk kuliah di Program Studi Fotografi.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b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b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1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/>
              <a:t>2.     </a:t>
            </a: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Jelaskan Pengalaman dan prestasi anda di bidang fotografi/seni/organisasi/bidang lainnya.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b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  </a:t>
            </a:r>
            <a:r>
              <a:rPr b="1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Jelaskan cita-cita dan rencana setelah lulus kuliah di bidang fotografi.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"/>
          <p:cNvSpPr txBox="1"/>
          <p:nvPr/>
        </p:nvSpPr>
        <p:spPr>
          <a:xfrm>
            <a:off x="7881267" y="636621"/>
            <a:ext cx="399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Rekam Jejak Prestasi (jika ada)</a:t>
            </a:r>
            <a:endParaRPr b="0" i="0" sz="2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6"/>
          <p:cNvSpPr txBox="1"/>
          <p:nvPr/>
        </p:nvSpPr>
        <p:spPr>
          <a:xfrm>
            <a:off x="2467897" y="2967335"/>
            <a:ext cx="7256206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7474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747474"/>
                </a:solidFill>
                <a:latin typeface="Arial"/>
                <a:ea typeface="Arial"/>
                <a:cs typeface="Arial"/>
                <a:sym typeface="Arial"/>
              </a:rPr>
              <a:t>Hasil pindai (scan warna) </a:t>
            </a:r>
            <a:r>
              <a:rPr b="1" i="0" lang="en-US" sz="1800" u="none" cap="none" strike="noStrike">
                <a:solidFill>
                  <a:srgbClr val="747474"/>
                </a:solidFill>
                <a:latin typeface="Arial"/>
                <a:ea typeface="Arial"/>
                <a:cs typeface="Arial"/>
                <a:sym typeface="Arial"/>
              </a:rPr>
              <a:t>bukti:</a:t>
            </a:r>
            <a:endParaRPr b="0" i="0" sz="1800" u="none" cap="none" strike="noStrike">
              <a:solidFill>
                <a:srgbClr val="74747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47474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747474"/>
                </a:solidFill>
                <a:latin typeface="Arial"/>
                <a:ea typeface="Arial"/>
                <a:cs typeface="Arial"/>
                <a:sym typeface="Arial"/>
              </a:rPr>
              <a:t>Lampirkan bukti sertifikat raihan prestasi anda (jika ada), dapat berupa prestasi fotografi atau bidang lainnya.</a:t>
            </a:r>
            <a:endParaRPr b="0" i="0" sz="1800" u="none" cap="none" strike="noStrike">
              <a:solidFill>
                <a:srgbClr val="74747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