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embeddedFontLst>
    <p:embeddedFont>
      <p:font typeface="Play"/>
      <p:regular r:id="rId10"/>
      <p:bold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2" roundtripDataSignature="AMtx7mhJS1yIZF3gl3v30AQlWRrf2DwU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lay-bold.fntdata"/><Relationship Id="rId10" Type="http://schemas.openxmlformats.org/officeDocument/2006/relationships/font" Target="fonts/Play-regular.fntdata"/><Relationship Id="rId12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b92f29c068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b92f29c06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b="0" i="0" sz="60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" name="Google Shape;10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1" name="Google Shape;11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 rot="5400000">
            <a:off x="4410252" y="-766585"/>
            <a:ext cx="4351338" cy="9535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" name="Google Shape;16;p7"/>
          <p:cNvSpPr txBox="1"/>
          <p:nvPr>
            <p:ph idx="1" type="body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b="0" i="0" sz="60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Google Shape;22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3" name="Google Shape;23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" name="Google Shape;31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Google Shape;3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5" name="Google Shape;35;p1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6" name="Google Shape;36;p1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8" name="Google Shape;38;p1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4" name="Google Shape;4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b="0" i="0" sz="32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4" name="Google Shape;54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5" name="Google Shape;5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b="0" i="0" sz="32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0" name="Google Shape;60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idx="1" type="body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7" name="Google Shape;7;p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-1" y="0"/>
            <a:ext cx="2231571" cy="687182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"/>
          <p:cNvSpPr txBox="1"/>
          <p:nvPr>
            <p:ph idx="1" type="subTitle"/>
          </p:nvPr>
        </p:nvSpPr>
        <p:spPr>
          <a:xfrm>
            <a:off x="5486400" y="5099534"/>
            <a:ext cx="4572000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/>
              <a:t>Nama Peserta</a:t>
            </a:r>
            <a:endParaRPr sz="2000"/>
          </a:p>
        </p:txBody>
      </p:sp>
      <p:sp>
        <p:nvSpPr>
          <p:cNvPr id="82" name="Google Shape;82;p1"/>
          <p:cNvSpPr txBox="1"/>
          <p:nvPr/>
        </p:nvSpPr>
        <p:spPr>
          <a:xfrm>
            <a:off x="7527235" y="5099533"/>
            <a:ext cx="3909392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……………………………………………</a:t>
            </a:r>
            <a:endParaRPr/>
          </a:p>
        </p:txBody>
      </p:sp>
      <p:sp>
        <p:nvSpPr>
          <p:cNvPr id="83" name="Google Shape;83;p1"/>
          <p:cNvSpPr txBox="1"/>
          <p:nvPr/>
        </p:nvSpPr>
        <p:spPr>
          <a:xfrm>
            <a:off x="5493028" y="5583239"/>
            <a:ext cx="4572000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 I S N</a:t>
            </a:r>
            <a:endParaRPr/>
          </a:p>
        </p:txBody>
      </p:sp>
      <p:sp>
        <p:nvSpPr>
          <p:cNvPr id="84" name="Google Shape;84;p1"/>
          <p:cNvSpPr txBox="1"/>
          <p:nvPr/>
        </p:nvSpPr>
        <p:spPr>
          <a:xfrm>
            <a:off x="7533863" y="5583238"/>
            <a:ext cx="3909392" cy="5591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……………………………………………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/>
        </p:nvSpPr>
        <p:spPr>
          <a:xfrm>
            <a:off x="3667686" y="5695984"/>
            <a:ext cx="6098240" cy="710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11176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Play"/>
              <a:buNone/>
            </a:pP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Hasil scan/foto Surat Pernyataan Keaslian/</a:t>
            </a:r>
            <a:endParaRPr/>
          </a:p>
          <a:p>
            <a:pPr indent="0" lvl="0" marL="0" marR="111760" rtl="0" algn="ctr">
              <a:lnSpc>
                <a:spcPct val="64000"/>
              </a:lnSpc>
              <a:spcBef>
                <a:spcPts val="80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Play"/>
              <a:buNone/>
            </a:pP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Orisinalitas Isi Dokumen Portofolio</a:t>
            </a:r>
            <a:endParaRPr sz="20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 txBox="1"/>
          <p:nvPr/>
        </p:nvSpPr>
        <p:spPr>
          <a:xfrm>
            <a:off x="3737113" y="5726451"/>
            <a:ext cx="60960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Salinan scan/foto Tulisan nada/melodi berdasarkan file audio yang disediakan</a:t>
            </a:r>
            <a:endParaRPr sz="18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"/>
          <p:cNvSpPr txBox="1"/>
          <p:nvPr/>
        </p:nvSpPr>
        <p:spPr>
          <a:xfrm>
            <a:off x="2849216" y="5614455"/>
            <a:ext cx="813683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Salinan scan/foto Tulisan deskripsi diri tentang pengalaman bermain musik dan pengetahuan tentang keragaman musik Nusantara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b92f29c068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3b92f29c068_0_0"/>
          <p:cNvSpPr txBox="1"/>
          <p:nvPr>
            <p:ph idx="1" type="body"/>
          </p:nvPr>
        </p:nvSpPr>
        <p:spPr>
          <a:xfrm>
            <a:off x="1818042" y="1825625"/>
            <a:ext cx="95358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2026-01-09T12:32:51Z</dcterms:created>
  <dc:creator>Achmad Syarief</dc:creator>
</cp:coreProperties>
</file>