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"/>
  </p:notesMasterIdLst>
  <p:handoutMasterIdLst>
    <p:handoutMasterId r:id="rId7"/>
  </p:handoutMasterIdLst>
  <p:sldIdLst>
    <p:sldId id="537" r:id="rId3"/>
    <p:sldId id="538" r:id="rId4"/>
    <p:sldId id="539" r:id="rId5"/>
  </p:sldIdLst>
  <p:sldSz cx="9144000" cy="5143500" type="screen16x9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534E48"/>
    <a:srgbClr val="524D47"/>
    <a:srgbClr val="59001A"/>
    <a:srgbClr val="000000"/>
    <a:srgbClr val="0C2940"/>
    <a:srgbClr val="56A9B7"/>
    <a:srgbClr val="FFFFFF"/>
    <a:srgbClr val="D7E4BD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74"/>
    <p:restoredTop sz="94693"/>
  </p:normalViewPr>
  <p:slideViewPr>
    <p:cSldViewPr>
      <p:cViewPr varScale="1">
        <p:scale>
          <a:sx n="151" d="100"/>
          <a:sy n="151" d="100"/>
        </p:scale>
        <p:origin x="848" y="1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210"/>
    </p:cViewPr>
  </p:sorterViewPr>
  <p:notesViewPr>
    <p:cSldViewPr>
      <p:cViewPr varScale="1">
        <p:scale>
          <a:sx n="95" d="100"/>
          <a:sy n="95" d="100"/>
        </p:scale>
        <p:origin x="4008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053A105-173E-AFE8-AFD7-FAF218A705B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F3B472-9CB7-2484-665E-84DF5CD41F1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B963A9-7E21-484D-B82F-F5D02333DCD0}" type="datetimeFigureOut">
              <a:rPr lang="en-US" smtClean="0"/>
              <a:t>1/13/25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6DCF84-946E-AD5D-A9D1-FB12E3BBF94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007E48-B0FC-DDDF-E8C9-FA7123183A7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749943-E50B-4D48-83F5-E50259D24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6940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51C97-A611-4205-9DF5-6F0A88DF2043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9A464C-E959-4A26-977D-6E162BCFFA7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19867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  <p:pic>
        <p:nvPicPr>
          <p:cNvPr id="8" name="Picture 7" descr="A close-up of a logo&#10;&#10;Description automatically generated">
            <a:extLst>
              <a:ext uri="{FF2B5EF4-FFF2-40B4-BE49-F238E27FC236}">
                <a16:creationId xmlns:a16="http://schemas.microsoft.com/office/drawing/2014/main" id="{F8A6BC44-E7A4-D9EA-9699-C8A195040D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778" y="342107"/>
            <a:ext cx="2197100" cy="444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and black logo&#10;&#10;Description automatically generated">
            <a:extLst>
              <a:ext uri="{FF2B5EF4-FFF2-40B4-BE49-F238E27FC236}">
                <a16:creationId xmlns:a16="http://schemas.microsoft.com/office/drawing/2014/main" id="{0B7F2452-FC92-1227-D99A-8777B0B5466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86862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  <p:pic>
        <p:nvPicPr>
          <p:cNvPr id="7" name="Picture 6" descr="000_BASIC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560" y="0"/>
            <a:ext cx="914344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77EAA5F2-068A-F885-AC82-6FC1579362EB}"/>
              </a:ext>
            </a:extLst>
          </p:cNvPr>
          <p:cNvSpPr txBox="1">
            <a:spLocks/>
          </p:cNvSpPr>
          <p:nvPr/>
        </p:nvSpPr>
        <p:spPr>
          <a:xfrm>
            <a:off x="5868144" y="3003797"/>
            <a:ext cx="2592288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dirty="0"/>
              <a:t>………………………………………………..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0D63E1-5EC1-CECD-FE3A-90D84D914D9A}"/>
              </a:ext>
            </a:extLst>
          </p:cNvPr>
          <p:cNvSpPr txBox="1">
            <a:spLocks/>
          </p:cNvSpPr>
          <p:nvPr/>
        </p:nvSpPr>
        <p:spPr>
          <a:xfrm>
            <a:off x="5868144" y="3435846"/>
            <a:ext cx="2592288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dirty="0"/>
              <a:t>………………………………………………..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A7787A7-CD57-2B74-032D-203DD8DEEB21}"/>
              </a:ext>
            </a:extLst>
          </p:cNvPr>
          <p:cNvSpPr txBox="1">
            <a:spLocks/>
          </p:cNvSpPr>
          <p:nvPr/>
        </p:nvSpPr>
        <p:spPr>
          <a:xfrm>
            <a:off x="4716016" y="3003797"/>
            <a:ext cx="3826768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b="1" dirty="0"/>
              <a:t>Nama </a:t>
            </a:r>
            <a:r>
              <a:rPr lang="en-US" sz="1400" b="1" dirty="0" err="1"/>
              <a:t>Peserta</a:t>
            </a:r>
            <a:endParaRPr lang="en-US" sz="14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9CC2A51-FD2E-2CDA-A853-726BFC90BB2F}"/>
              </a:ext>
            </a:extLst>
          </p:cNvPr>
          <p:cNvSpPr txBox="1">
            <a:spLocks/>
          </p:cNvSpPr>
          <p:nvPr/>
        </p:nvSpPr>
        <p:spPr>
          <a:xfrm>
            <a:off x="4716016" y="3435845"/>
            <a:ext cx="1224136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400" b="1" dirty="0"/>
              <a:t>NISN</a:t>
            </a:r>
          </a:p>
        </p:txBody>
      </p:sp>
    </p:spTree>
    <p:extLst>
      <p:ext uri="{BB962C8B-B14F-4D97-AF65-F5344CB8AC3E}">
        <p14:creationId xmlns:p14="http://schemas.microsoft.com/office/powerpoint/2010/main" val="389341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ripple/>
      </p:transition>
    </mc:Choice>
    <mc:Fallback xmlns="">
      <p:transition spd="slow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F6477C-9C85-D226-FEBA-87CB871D5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EC232F-C6BF-C0AB-4430-3833BA9B92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81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BB03E-EDBB-C201-F839-AA7B250EA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C7B896-E62F-0B02-4304-5849F717C0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12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5504</TotalTime>
  <Words>5</Words>
  <Application>Microsoft Macintosh PowerPoint</Application>
  <PresentationFormat>On-screen Show (16:9)</PresentationFormat>
  <Paragraphs>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Arial</vt:lpstr>
      <vt:lpstr>Calibri</vt:lpstr>
      <vt:lpstr>Office Theme</vt:lpstr>
      <vt:lpstr>Custom Design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asyarief</dc:creator>
  <cp:lastModifiedBy>Achmad Syarief, S.Sn., M.Sc., Ph.D.</cp:lastModifiedBy>
  <cp:revision>334</cp:revision>
  <dcterms:created xsi:type="dcterms:W3CDTF">2020-07-15T13:03:53Z</dcterms:created>
  <dcterms:modified xsi:type="dcterms:W3CDTF">2025-01-13T10:21:46Z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8b525e5-f3da-4501-8f1e-526b6769fc56_Enabled">
    <vt:lpwstr>true</vt:lpwstr>
  </property>
  <property fmtid="{D5CDD505-2E9C-101B-9397-08002B2CF9AE}" pid="3" name="MSIP_Label_38b525e5-f3da-4501-8f1e-526b6769fc56_SetDate">
    <vt:lpwstr>2024-08-28T13:38:17Z</vt:lpwstr>
  </property>
  <property fmtid="{D5CDD505-2E9C-101B-9397-08002B2CF9AE}" pid="4" name="MSIP_Label_38b525e5-f3da-4501-8f1e-526b6769fc56_Method">
    <vt:lpwstr>Standard</vt:lpwstr>
  </property>
  <property fmtid="{D5CDD505-2E9C-101B-9397-08002B2CF9AE}" pid="5" name="MSIP_Label_38b525e5-f3da-4501-8f1e-526b6769fc56_Name">
    <vt:lpwstr>defa4170-0d19-0005-0004-bc88714345d2</vt:lpwstr>
  </property>
  <property fmtid="{D5CDD505-2E9C-101B-9397-08002B2CF9AE}" pid="6" name="MSIP_Label_38b525e5-f3da-4501-8f1e-526b6769fc56_SiteId">
    <vt:lpwstr>db6e1183-4c65-405c-82ce-7cd53fa6e9dc</vt:lpwstr>
  </property>
  <property fmtid="{D5CDD505-2E9C-101B-9397-08002B2CF9AE}" pid="7" name="MSIP_Label_38b525e5-f3da-4501-8f1e-526b6769fc56_ActionId">
    <vt:lpwstr>99dd601b-c255-40e8-8073-bb61e76a364f</vt:lpwstr>
  </property>
  <property fmtid="{D5CDD505-2E9C-101B-9397-08002B2CF9AE}" pid="8" name="MSIP_Label_38b525e5-f3da-4501-8f1e-526b6769fc56_ContentBits">
    <vt:lpwstr>0</vt:lpwstr>
  </property>
</Properties>
</file>