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537" r:id="rId3"/>
    <p:sldId id="538" r:id="rId4"/>
    <p:sldId id="539" r:id="rId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93"/>
  </p:normalViewPr>
  <p:slideViewPr>
    <p:cSldViewPr>
      <p:cViewPr varScale="1">
        <p:scale>
          <a:sx n="151" d="100"/>
          <a:sy n="151" d="100"/>
        </p:scale>
        <p:origin x="84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and black sign with green text&#10;&#10;Description automatically generated">
            <a:extLst>
              <a:ext uri="{FF2B5EF4-FFF2-40B4-BE49-F238E27FC236}">
                <a16:creationId xmlns:a16="http://schemas.microsoft.com/office/drawing/2014/main" id="{658AD7BB-C519-F073-2D2B-870586289A5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C0D4BF0-1B92-093A-708D-DCE037AA3D26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99B3A-EB33-E5B1-1EC7-6D111B0DE877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0C0DB90-BE52-B324-2A5D-362FDE2C0F41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B03EDB3-B6C1-3EE9-CE08-743A6A8A0CE6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477C-9C85-D226-FEBA-87CB871D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C232F-C6BF-C0AB-4430-3833BA9B9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B03E-EDBB-C201-F839-AA7B250E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7B896-E62F-0B02-4304-5849F717C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5509</TotalTime>
  <Words>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338</cp:revision>
  <dcterms:created xsi:type="dcterms:W3CDTF">2020-07-15T13:03:53Z</dcterms:created>
  <dcterms:modified xsi:type="dcterms:W3CDTF">2025-01-13T10:21:05Z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