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handoutMasterIdLst>
    <p:handoutMasterId r:id="rId9"/>
  </p:handoutMasterIdLst>
  <p:sldIdLst>
    <p:sldId id="537" r:id="rId3"/>
    <p:sldId id="538" r:id="rId4"/>
    <p:sldId id="539" r:id="rId5"/>
    <p:sldId id="540" r:id="rId6"/>
    <p:sldId id="541" r:id="rId7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4"/>
    <p:restoredTop sz="94693"/>
  </p:normalViewPr>
  <p:slideViewPr>
    <p:cSldViewPr>
      <p:cViewPr varScale="1">
        <p:scale>
          <a:sx n="151" d="100"/>
          <a:sy n="151" d="100"/>
        </p:scale>
        <p:origin x="800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5AC0E121-6054-EF9C-634F-7DCC1A521F7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F362EA8-AAC5-C74C-18F5-2CF1997ED16A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4956E-9FFD-7B57-D7C8-42A330E0AA13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5BE971-8F44-4BDF-33D9-21E31B2C1241}"/>
              </a:ext>
            </a:extLst>
          </p:cNvPr>
          <p:cNvSpPr txBox="1">
            <a:spLocks/>
          </p:cNvSpPr>
          <p:nvPr/>
        </p:nvSpPr>
        <p:spPr>
          <a:xfrm>
            <a:off x="3851920" y="3003797"/>
            <a:ext cx="2088232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600" b="1" dirty="0"/>
              <a:t>Nama </a:t>
            </a:r>
            <a:r>
              <a:rPr lang="en-US" sz="1600" b="1" dirty="0" err="1"/>
              <a:t>Peserta</a:t>
            </a:r>
            <a:endParaRPr lang="en-US" sz="1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70B892-D02D-868F-B503-EBE9AC2195B1}"/>
              </a:ext>
            </a:extLst>
          </p:cNvPr>
          <p:cNvSpPr txBox="1">
            <a:spLocks/>
          </p:cNvSpPr>
          <p:nvPr/>
        </p:nvSpPr>
        <p:spPr>
          <a:xfrm>
            <a:off x="4572000" y="3435845"/>
            <a:ext cx="1368152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6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9B6BCD74-0CB2-AAAE-2B65-BAE7F2D514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31506"/>
            <a:ext cx="2019300" cy="444500"/>
          </a:xfrm>
        </p:spPr>
      </p:pic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C64AC89A-704A-207C-CF9C-0E866EC47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2" y="4431506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7EEA1-CAD5-E399-5E47-874C6250B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3834BD93-1E0F-2FF8-D39A-BE461089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31506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1629B-9B54-A397-AA48-BC6B02BF5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43A7B334-1CCF-A6FD-4419-8043018E6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6" y="4425197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5537</TotalTime>
  <Words>5</Words>
  <Application>Microsoft Macintosh PowerPoint</Application>
  <PresentationFormat>On-screen Show (16:9)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341</cp:revision>
  <dcterms:created xsi:type="dcterms:W3CDTF">2020-07-15T13:03:53Z</dcterms:created>
  <dcterms:modified xsi:type="dcterms:W3CDTF">2025-01-14T02:01:16Z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