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537" r:id="rId3"/>
    <p:sldId id="538" r:id="rId4"/>
    <p:sldId id="543" r:id="rId5"/>
    <p:sldId id="539" r:id="rId6"/>
    <p:sldId id="540" r:id="rId7"/>
    <p:sldId id="542" r:id="rId8"/>
    <p:sldId id="544" r:id="rId9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674"/>
    <p:restoredTop sz="94660"/>
  </p:normalViewPr>
  <p:slideViewPr>
    <p:cSldViewPr>
      <p:cViewPr varScale="1">
        <p:scale>
          <a:sx n="158" d="100"/>
          <a:sy n="158" d="100"/>
        </p:scale>
        <p:origin x="744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2/9/25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black sign with purple letters&#10;&#10;Description automatically generated">
            <a:extLst>
              <a:ext uri="{FF2B5EF4-FFF2-40B4-BE49-F238E27FC236}">
                <a16:creationId xmlns:a16="http://schemas.microsoft.com/office/drawing/2014/main" id="{C15F76F6-9AC8-A7B6-D8FA-700B17935A5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09/02/25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0525494-FAC5-023F-C15A-1C7736E6C670}"/>
              </a:ext>
            </a:extLst>
          </p:cNvPr>
          <p:cNvSpPr txBox="1">
            <a:spLocks/>
          </p:cNvSpPr>
          <p:nvPr/>
        </p:nvSpPr>
        <p:spPr>
          <a:xfrm>
            <a:off x="5868144" y="3867894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0B67D-60A5-C601-407E-B54D57D5DAC2}"/>
              </a:ext>
            </a:extLst>
          </p:cNvPr>
          <p:cNvSpPr txBox="1">
            <a:spLocks/>
          </p:cNvSpPr>
          <p:nvPr/>
        </p:nvSpPr>
        <p:spPr>
          <a:xfrm>
            <a:off x="5868144" y="4299943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F26BC2-EAE2-8F34-9539-F88D4A658544}"/>
              </a:ext>
            </a:extLst>
          </p:cNvPr>
          <p:cNvSpPr txBox="1">
            <a:spLocks/>
          </p:cNvSpPr>
          <p:nvPr/>
        </p:nvSpPr>
        <p:spPr>
          <a:xfrm>
            <a:off x="4716016" y="3867894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E3B19E-CE91-2766-8379-41BED89CE3BE}"/>
              </a:ext>
            </a:extLst>
          </p:cNvPr>
          <p:cNvSpPr txBox="1">
            <a:spLocks/>
          </p:cNvSpPr>
          <p:nvPr/>
        </p:nvSpPr>
        <p:spPr>
          <a:xfrm>
            <a:off x="4716016" y="4299942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  <p:pic>
        <p:nvPicPr>
          <p:cNvPr id="7" name="Picture 6" descr="A screenshot of a phone&#10;&#10;Description automatically generated">
            <a:extLst>
              <a:ext uri="{FF2B5EF4-FFF2-40B4-BE49-F238E27FC236}">
                <a16:creationId xmlns:a16="http://schemas.microsoft.com/office/drawing/2014/main" id="{94587F8E-F61C-4056-F39D-176CB646B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83516"/>
            <a:ext cx="2304256" cy="315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BC5DC9EB-532E-3723-0A9C-E85EB646B7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299942"/>
            <a:ext cx="2019300" cy="444500"/>
          </a:xfrm>
        </p:spPr>
      </p:pic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BC77F-B58B-37C5-98AB-9564AF83E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E4F38C-3BBC-897B-B81D-990BD2FE0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9942"/>
            <a:ext cx="20193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3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8D1A4944-879E-6DDA-A57C-AF9150937B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9942"/>
            <a:ext cx="2019300" cy="444500"/>
          </a:xfrm>
        </p:spPr>
      </p:pic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9A95F-3106-2D49-8E78-43A9FF1A1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48E60587-2EF0-41FD-0315-CF24641E2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9942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2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4B66B-9B78-6982-9252-9EA175819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78F4C897-BAD6-6217-B098-F648E9317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9942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66A3F-DDD8-B6EB-35BE-D63AB4C64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269108C4-6DAD-77C3-2EBC-0174A5702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9942"/>
            <a:ext cx="20193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5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5558</TotalTime>
  <Words>5</Words>
  <Application>Microsoft Macintosh PowerPoint</Application>
  <PresentationFormat>On-screen Show (16:9)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342</cp:revision>
  <dcterms:created xsi:type="dcterms:W3CDTF">2020-07-15T13:03:53Z</dcterms:created>
  <dcterms:modified xsi:type="dcterms:W3CDTF">2025-02-09T13:24:50Z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