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handoutMasterIdLst>
    <p:handoutMasterId r:id="rId11"/>
  </p:handoutMasterIdLst>
  <p:sldIdLst>
    <p:sldId id="537" r:id="rId3"/>
    <p:sldId id="538" r:id="rId4"/>
    <p:sldId id="539" r:id="rId5"/>
    <p:sldId id="540" r:id="rId6"/>
    <p:sldId id="541" r:id="rId7"/>
    <p:sldId id="542" r:id="rId8"/>
    <p:sldId id="543" r:id="rId9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404"/>
    <p:restoredTop sz="94660"/>
  </p:normalViewPr>
  <p:slideViewPr>
    <p:cSldViewPr>
      <p:cViewPr varScale="1">
        <p:scale>
          <a:sx n="158" d="100"/>
          <a:sy n="158" d="100"/>
        </p:scale>
        <p:origin x="696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1/25/25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and black sign with red text&#10;&#10;Description automatically generated">
            <a:extLst>
              <a:ext uri="{FF2B5EF4-FFF2-40B4-BE49-F238E27FC236}">
                <a16:creationId xmlns:a16="http://schemas.microsoft.com/office/drawing/2014/main" id="{C11DAC24-1F96-A2ED-C5F0-A6AE12F35D7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8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25/01/25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FED0FDA-E337-6E30-384D-3A4549C97A52}"/>
              </a:ext>
            </a:extLst>
          </p:cNvPr>
          <p:cNvSpPr txBox="1">
            <a:spLocks/>
          </p:cNvSpPr>
          <p:nvPr/>
        </p:nvSpPr>
        <p:spPr>
          <a:xfrm>
            <a:off x="5868144" y="3003797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Budi </a:t>
            </a:r>
            <a:r>
              <a:rPr lang="en-US" sz="1400" dirty="0" err="1"/>
              <a:t>NamaKu</a:t>
            </a:r>
            <a:endParaRPr lang="en-US" sz="1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DEBC1-967A-7C58-F437-03119851DC62}"/>
              </a:ext>
            </a:extLst>
          </p:cNvPr>
          <p:cNvSpPr txBox="1">
            <a:spLocks/>
          </p:cNvSpPr>
          <p:nvPr/>
        </p:nvSpPr>
        <p:spPr>
          <a:xfrm>
            <a:off x="5868144" y="3435846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123456789001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D185AC-AAF8-92EE-A163-719178D67C6D}"/>
              </a:ext>
            </a:extLst>
          </p:cNvPr>
          <p:cNvSpPr txBox="1">
            <a:spLocks/>
          </p:cNvSpPr>
          <p:nvPr/>
        </p:nvSpPr>
        <p:spPr>
          <a:xfrm>
            <a:off x="4716016" y="3003797"/>
            <a:ext cx="382676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/>
              <a:t>Nama </a:t>
            </a:r>
            <a:r>
              <a:rPr lang="en-US" sz="1400" b="1" dirty="0" err="1"/>
              <a:t>Peserta</a:t>
            </a:r>
            <a:endParaRPr lang="en-US" sz="14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126271-797A-C673-C568-4AF859F5E74E}"/>
              </a:ext>
            </a:extLst>
          </p:cNvPr>
          <p:cNvSpPr txBox="1">
            <a:spLocks/>
          </p:cNvSpPr>
          <p:nvPr/>
        </p:nvSpPr>
        <p:spPr>
          <a:xfrm>
            <a:off x="4716016" y="3435845"/>
            <a:ext cx="1224136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b="1" dirty="0"/>
              <a:t>NISN</a:t>
            </a:r>
          </a:p>
        </p:txBody>
      </p:sp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27F9B-A030-2CFC-6F97-641BDC741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53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F8440-EFA2-7A9D-914D-1CBC72765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5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1392E-41D5-3427-E063-041A79ED1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03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FB0D9-B97C-8D77-5AE2-6F03B33E0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91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A3210-9F8B-8667-76FF-1A730DA26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58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5565</TotalTime>
  <Words>6</Words>
  <Application>Microsoft Macintosh PowerPoint</Application>
  <PresentationFormat>On-screen Show (16:9)</PresentationFormat>
  <Paragraphs>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345</cp:revision>
  <dcterms:created xsi:type="dcterms:W3CDTF">2020-07-15T13:03:53Z</dcterms:created>
  <dcterms:modified xsi:type="dcterms:W3CDTF">2025-01-25T13:16:06Z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