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handoutMasterIdLst>
    <p:handoutMasterId r:id="rId7"/>
  </p:handoutMasterIdLst>
  <p:sldIdLst>
    <p:sldId id="537" r:id="rId3"/>
    <p:sldId id="538" r:id="rId4"/>
    <p:sldId id="539" r:id="rId5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534E48"/>
    <a:srgbClr val="524D47"/>
    <a:srgbClr val="59001A"/>
    <a:srgbClr val="000000"/>
    <a:srgbClr val="0C2940"/>
    <a:srgbClr val="56A9B7"/>
    <a:srgbClr val="FFFFFF"/>
    <a:srgbClr val="D7E4BD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4"/>
    <p:restoredTop sz="94693"/>
  </p:normalViewPr>
  <p:slideViewPr>
    <p:cSldViewPr>
      <p:cViewPr varScale="1">
        <p:scale>
          <a:sx n="151" d="100"/>
          <a:sy n="151" d="100"/>
        </p:scale>
        <p:origin x="848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10"/>
    </p:cViewPr>
  </p:sorterViewPr>
  <p:notesViewPr>
    <p:cSldViewPr>
      <p:cViewPr varScale="1">
        <p:scale>
          <a:sx n="95" d="100"/>
          <a:sy n="95" d="100"/>
        </p:scale>
        <p:origin x="400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053A105-173E-AFE8-AFD7-FAF218A705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F3B472-9CB7-2484-665E-84DF5CD41F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963A9-7E21-484D-B82F-F5D02333DCD0}" type="datetimeFigureOut">
              <a:rPr lang="en-US" smtClean="0"/>
              <a:t>1/13/25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DCF84-946E-AD5D-A9D1-FB12E3BBF9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07E48-B0FC-DDDF-E8C9-FA7123183A7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49943-E50B-4D48-83F5-E50259D24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4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1C97-A611-4205-9DF5-6F0A88DF2043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A464C-E959-4A26-977D-6E162BCFFA7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986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F8A6BC44-E7A4-D9EA-9699-C8A195040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78" y="342107"/>
            <a:ext cx="2197100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ign with blue text&#10;&#10;Description automatically generated">
            <a:extLst>
              <a:ext uri="{FF2B5EF4-FFF2-40B4-BE49-F238E27FC236}">
                <a16:creationId xmlns:a16="http://schemas.microsoft.com/office/drawing/2014/main" id="{7CBE1C90-7FA0-C2DE-F185-64EAB58E339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86862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7" name="Picture 6" descr="000_BASIC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60" y="0"/>
            <a:ext cx="914344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890FEA-76BF-4118-0C32-05C4A118034C}"/>
              </a:ext>
            </a:extLst>
          </p:cNvPr>
          <p:cNvSpPr txBox="1">
            <a:spLocks/>
          </p:cNvSpPr>
          <p:nvPr/>
        </p:nvSpPr>
        <p:spPr>
          <a:xfrm>
            <a:off x="5868144" y="3003797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C6CBA-D91D-291D-CAFA-ECC8BD81F99C}"/>
              </a:ext>
            </a:extLst>
          </p:cNvPr>
          <p:cNvSpPr txBox="1">
            <a:spLocks/>
          </p:cNvSpPr>
          <p:nvPr/>
        </p:nvSpPr>
        <p:spPr>
          <a:xfrm>
            <a:off x="5868144" y="3435846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E9D6C80-7737-FF56-F652-5694C443CB6D}"/>
              </a:ext>
            </a:extLst>
          </p:cNvPr>
          <p:cNvSpPr txBox="1">
            <a:spLocks/>
          </p:cNvSpPr>
          <p:nvPr/>
        </p:nvSpPr>
        <p:spPr>
          <a:xfrm>
            <a:off x="4716016" y="3003797"/>
            <a:ext cx="382676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b="1" dirty="0"/>
              <a:t>Nama </a:t>
            </a:r>
            <a:r>
              <a:rPr lang="en-US" sz="1400" b="1" dirty="0" err="1"/>
              <a:t>Peserta</a:t>
            </a:r>
            <a:endParaRPr lang="en-US" sz="14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55E8CE3-22D9-3852-5FED-32993AE7E67A}"/>
              </a:ext>
            </a:extLst>
          </p:cNvPr>
          <p:cNvSpPr txBox="1">
            <a:spLocks/>
          </p:cNvSpPr>
          <p:nvPr/>
        </p:nvSpPr>
        <p:spPr>
          <a:xfrm>
            <a:off x="4716016" y="3435845"/>
            <a:ext cx="1224136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400" b="1" dirty="0"/>
              <a:t>NISN</a:t>
            </a:r>
          </a:p>
        </p:txBody>
      </p:sp>
    </p:spTree>
    <p:extLst>
      <p:ext uri="{BB962C8B-B14F-4D97-AF65-F5344CB8AC3E}">
        <p14:creationId xmlns:p14="http://schemas.microsoft.com/office/powerpoint/2010/main" val="38934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8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12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5514</TotalTime>
  <Words>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Arial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asyarief</dc:creator>
  <cp:lastModifiedBy>Achmad Syarief, S.Sn., M.Sc., Ph.D.</cp:lastModifiedBy>
  <cp:revision>337</cp:revision>
  <dcterms:created xsi:type="dcterms:W3CDTF">2020-07-15T13:03:53Z</dcterms:created>
  <dcterms:modified xsi:type="dcterms:W3CDTF">2025-01-13T10:07:28Z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b525e5-f3da-4501-8f1e-526b6769fc56_Enabled">
    <vt:lpwstr>true</vt:lpwstr>
  </property>
  <property fmtid="{D5CDD505-2E9C-101B-9397-08002B2CF9AE}" pid="3" name="MSIP_Label_38b525e5-f3da-4501-8f1e-526b6769fc56_SetDate">
    <vt:lpwstr>2024-08-28T13:38:17Z</vt:lpwstr>
  </property>
  <property fmtid="{D5CDD505-2E9C-101B-9397-08002B2CF9AE}" pid="4" name="MSIP_Label_38b525e5-f3da-4501-8f1e-526b6769fc56_Method">
    <vt:lpwstr>Standard</vt:lpwstr>
  </property>
  <property fmtid="{D5CDD505-2E9C-101B-9397-08002B2CF9AE}" pid="5" name="MSIP_Label_38b525e5-f3da-4501-8f1e-526b6769fc56_Name">
    <vt:lpwstr>defa4170-0d19-0005-0004-bc88714345d2</vt:lpwstr>
  </property>
  <property fmtid="{D5CDD505-2E9C-101B-9397-08002B2CF9AE}" pid="6" name="MSIP_Label_38b525e5-f3da-4501-8f1e-526b6769fc56_SiteId">
    <vt:lpwstr>db6e1183-4c65-405c-82ce-7cd53fa6e9dc</vt:lpwstr>
  </property>
  <property fmtid="{D5CDD505-2E9C-101B-9397-08002B2CF9AE}" pid="7" name="MSIP_Label_38b525e5-f3da-4501-8f1e-526b6769fc56_ActionId">
    <vt:lpwstr>99dd601b-c255-40e8-8073-bb61e76a364f</vt:lpwstr>
  </property>
  <property fmtid="{D5CDD505-2E9C-101B-9397-08002B2CF9AE}" pid="8" name="MSIP_Label_38b525e5-f3da-4501-8f1e-526b6769fc56_ContentBits">
    <vt:lpwstr>0</vt:lpwstr>
  </property>
</Properties>
</file>